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499" r:id="rId3"/>
    <p:sldId id="500" r:id="rId4"/>
    <p:sldId id="502" r:id="rId5"/>
    <p:sldId id="503" r:id="rId6"/>
    <p:sldId id="505" r:id="rId7"/>
    <p:sldId id="506" r:id="rId8"/>
    <p:sldId id="509" r:id="rId9"/>
    <p:sldId id="513" r:id="rId10"/>
    <p:sldId id="514" r:id="rId11"/>
    <p:sldId id="516" r:id="rId12"/>
    <p:sldId id="519" r:id="rId13"/>
    <p:sldId id="521" r:id="rId14"/>
    <p:sldId id="522" r:id="rId15"/>
    <p:sldId id="523" r:id="rId16"/>
    <p:sldId id="524" r:id="rId17"/>
    <p:sldId id="525" r:id="rId18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3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12406C-7C60-40D1-9BFF-351C8BEB942C}" type="doc">
      <dgm:prSet loTypeId="urn:microsoft.com/office/officeart/2005/8/layout/hierarchy4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36FD1E0A-F2C3-40D4-80B1-F46106473E51}">
      <dgm:prSet phldrT="[Text]"/>
      <dgm:spPr/>
      <dgm:t>
        <a:bodyPr/>
        <a:lstStyle/>
        <a:p>
          <a:r>
            <a:rPr lang="sr-Latn-RS" dirty="0">
              <a:latin typeface="Arial" panose="020B0604020202020204" pitchFamily="34" charset="0"/>
              <a:cs typeface="Arial" panose="020B0604020202020204" pitchFamily="34" charset="0"/>
            </a:rPr>
            <a:t>Tri noseća stuba računovodstvene regulative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ED7B26-727E-4B80-B97E-1ABF2014048B}" type="parTrans" cxnId="{A6F1A0E9-4063-40EE-AEBC-94601880914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843487-D9F4-46E0-A84A-02C00063EF8A}" type="sibTrans" cxnId="{A6F1A0E9-4063-40EE-AEBC-94601880914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4AD29E-5A4E-4980-B0A2-D42D7BD81CA6}">
      <dgm:prSet phldrT="[Text]"/>
      <dgm:spPr/>
      <dgm:t>
        <a:bodyPr/>
        <a:lstStyle/>
        <a:p>
          <a:r>
            <a:rPr lang="sr-Latn-RS" dirty="0">
              <a:latin typeface="Arial" panose="020B0604020202020204" pitchFamily="34" charset="0"/>
              <a:cs typeface="Arial" panose="020B0604020202020204" pitchFamily="34" charset="0"/>
            </a:rPr>
            <a:t>Tržište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8A4698-407C-472E-9129-6C99BAFF159A}" type="parTrans" cxnId="{E23DFBE7-31B8-414D-AD92-1C791B32385E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31D1EB-5C1A-4B64-9124-9D3FAC2BCB04}" type="sibTrans" cxnId="{E23DFBE7-31B8-414D-AD92-1C791B32385E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AC1CF1-D105-454A-9C98-15A37B0139E8}">
      <dgm:prSet phldrT="[Text]"/>
      <dgm:spPr/>
      <dgm:t>
        <a:bodyPr/>
        <a:lstStyle/>
        <a:p>
          <a:r>
            <a:rPr lang="sr-Latn-RS" dirty="0">
              <a:latin typeface="Arial" panose="020B0604020202020204" pitchFamily="34" charset="0"/>
              <a:cs typeface="Arial" panose="020B0604020202020204" pitchFamily="34" charset="0"/>
            </a:rPr>
            <a:t>Država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0C6519-3C6B-4B02-A57A-3FE3B2D5ED73}" type="parTrans" cxnId="{53384CF8-23D0-49F7-8609-5DA8F24A46D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AC2545-D20C-46EF-8FBB-FD9FA53D71E5}" type="sibTrans" cxnId="{53384CF8-23D0-49F7-8609-5DA8F24A46D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CE4782-D6B2-4D46-9073-3AC002538B07}">
      <dgm:prSet/>
      <dgm:spPr/>
      <dgm:t>
        <a:bodyPr/>
        <a:lstStyle/>
        <a:p>
          <a:r>
            <a:rPr lang="sr-Latn-RS" dirty="0">
              <a:latin typeface="Arial" panose="020B0604020202020204" pitchFamily="34" charset="0"/>
              <a:cs typeface="Arial" panose="020B0604020202020204" pitchFamily="34" charset="0"/>
            </a:rPr>
            <a:t>Računovodstvena struka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E2D17D-3F33-4207-A183-944E1FACE1B6}" type="parTrans" cxnId="{96508645-83F4-4859-8263-7975BADBDC77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F77A38-2A8B-4D68-9247-0A4909E8BF70}" type="sibTrans" cxnId="{96508645-83F4-4859-8263-7975BADBDC77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A27CB8-EA22-4301-9E15-61D7BEB72DA3}" type="pres">
      <dgm:prSet presAssocID="{7012406C-7C60-40D1-9BFF-351C8BEB942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D73B6DB-CFE6-4661-8062-145E2257246A}" type="pres">
      <dgm:prSet presAssocID="{36FD1E0A-F2C3-40D4-80B1-F46106473E51}" presName="vertOne" presStyleCnt="0"/>
      <dgm:spPr/>
    </dgm:pt>
    <dgm:pt modelId="{A84AB9F8-6296-4672-B28F-53A34BE65742}" type="pres">
      <dgm:prSet presAssocID="{36FD1E0A-F2C3-40D4-80B1-F46106473E51}" presName="txOne" presStyleLbl="node0" presStyleIdx="0" presStyleCnt="1" custScaleY="53255">
        <dgm:presLayoutVars>
          <dgm:chPref val="3"/>
        </dgm:presLayoutVars>
      </dgm:prSet>
      <dgm:spPr/>
    </dgm:pt>
    <dgm:pt modelId="{A11149AE-9290-4EC2-AA01-C202C414E386}" type="pres">
      <dgm:prSet presAssocID="{36FD1E0A-F2C3-40D4-80B1-F46106473E51}" presName="parTransOne" presStyleCnt="0"/>
      <dgm:spPr/>
    </dgm:pt>
    <dgm:pt modelId="{4FEEF993-D5DA-4C7C-A5D1-160FC19768A0}" type="pres">
      <dgm:prSet presAssocID="{36FD1E0A-F2C3-40D4-80B1-F46106473E51}" presName="horzOne" presStyleCnt="0"/>
      <dgm:spPr/>
    </dgm:pt>
    <dgm:pt modelId="{438AC82B-A9AD-479A-A2C8-66EF7A92833A}" type="pres">
      <dgm:prSet presAssocID="{064AD29E-5A4E-4980-B0A2-D42D7BD81CA6}" presName="vertTwo" presStyleCnt="0"/>
      <dgm:spPr/>
    </dgm:pt>
    <dgm:pt modelId="{2A9789DF-6783-44EC-815E-B4EE142380B4}" type="pres">
      <dgm:prSet presAssocID="{064AD29E-5A4E-4980-B0A2-D42D7BD81CA6}" presName="txTwo" presStyleLbl="node2" presStyleIdx="0" presStyleCnt="3">
        <dgm:presLayoutVars>
          <dgm:chPref val="3"/>
        </dgm:presLayoutVars>
      </dgm:prSet>
      <dgm:spPr/>
    </dgm:pt>
    <dgm:pt modelId="{1852F5E1-6A9D-42BA-BC70-DDFBB1F5C8D3}" type="pres">
      <dgm:prSet presAssocID="{064AD29E-5A4E-4980-B0A2-D42D7BD81CA6}" presName="horzTwo" presStyleCnt="0"/>
      <dgm:spPr/>
    </dgm:pt>
    <dgm:pt modelId="{B2752943-6D17-4EC2-BA16-755A76CD08FD}" type="pres">
      <dgm:prSet presAssocID="{E031D1EB-5C1A-4B64-9124-9D3FAC2BCB04}" presName="sibSpaceTwo" presStyleCnt="0"/>
      <dgm:spPr/>
    </dgm:pt>
    <dgm:pt modelId="{08BC8899-5A74-4F59-83BB-6D4050BA2488}" type="pres">
      <dgm:prSet presAssocID="{6DAC1CF1-D105-454A-9C98-15A37B0139E8}" presName="vertTwo" presStyleCnt="0"/>
      <dgm:spPr/>
    </dgm:pt>
    <dgm:pt modelId="{AE67014B-FF29-4E6C-808E-C2E35941B1B7}" type="pres">
      <dgm:prSet presAssocID="{6DAC1CF1-D105-454A-9C98-15A37B0139E8}" presName="txTwo" presStyleLbl="node2" presStyleIdx="1" presStyleCnt="3">
        <dgm:presLayoutVars>
          <dgm:chPref val="3"/>
        </dgm:presLayoutVars>
      </dgm:prSet>
      <dgm:spPr/>
    </dgm:pt>
    <dgm:pt modelId="{A6B64206-DD65-4A17-B433-90ABBD20E797}" type="pres">
      <dgm:prSet presAssocID="{6DAC1CF1-D105-454A-9C98-15A37B0139E8}" presName="horzTwo" presStyleCnt="0"/>
      <dgm:spPr/>
    </dgm:pt>
    <dgm:pt modelId="{98736C96-12C6-4164-A55B-0AF555EAEE29}" type="pres">
      <dgm:prSet presAssocID="{FBAC2545-D20C-46EF-8FBB-FD9FA53D71E5}" presName="sibSpaceTwo" presStyleCnt="0"/>
      <dgm:spPr/>
    </dgm:pt>
    <dgm:pt modelId="{D23CD832-113A-4F2B-96C2-D9AAE7FE7366}" type="pres">
      <dgm:prSet presAssocID="{6ACE4782-D6B2-4D46-9073-3AC002538B07}" presName="vertTwo" presStyleCnt="0"/>
      <dgm:spPr/>
    </dgm:pt>
    <dgm:pt modelId="{35BFDA3F-32D5-4BAF-B63A-F5622981D7DE}" type="pres">
      <dgm:prSet presAssocID="{6ACE4782-D6B2-4D46-9073-3AC002538B07}" presName="txTwo" presStyleLbl="node2" presStyleIdx="2" presStyleCnt="3">
        <dgm:presLayoutVars>
          <dgm:chPref val="3"/>
        </dgm:presLayoutVars>
      </dgm:prSet>
      <dgm:spPr/>
    </dgm:pt>
    <dgm:pt modelId="{FEF7EE18-6C93-43CC-8219-B5AD6E8AB1E8}" type="pres">
      <dgm:prSet presAssocID="{6ACE4782-D6B2-4D46-9073-3AC002538B07}" presName="horzTwo" presStyleCnt="0"/>
      <dgm:spPr/>
    </dgm:pt>
  </dgm:ptLst>
  <dgm:cxnLst>
    <dgm:cxn modelId="{96508645-83F4-4859-8263-7975BADBDC77}" srcId="{36FD1E0A-F2C3-40D4-80B1-F46106473E51}" destId="{6ACE4782-D6B2-4D46-9073-3AC002538B07}" srcOrd="2" destOrd="0" parTransId="{43E2D17D-3F33-4207-A183-944E1FACE1B6}" sibTransId="{19F77A38-2A8B-4D68-9247-0A4909E8BF70}"/>
    <dgm:cxn modelId="{A3D6D277-592A-4D90-815C-1DBF7BEFA0E6}" type="presOf" srcId="{6ACE4782-D6B2-4D46-9073-3AC002538B07}" destId="{35BFDA3F-32D5-4BAF-B63A-F5622981D7DE}" srcOrd="0" destOrd="0" presId="urn:microsoft.com/office/officeart/2005/8/layout/hierarchy4"/>
    <dgm:cxn modelId="{02EF59B3-608A-44FA-A944-3E0F5609180F}" type="presOf" srcId="{6DAC1CF1-D105-454A-9C98-15A37B0139E8}" destId="{AE67014B-FF29-4E6C-808E-C2E35941B1B7}" srcOrd="0" destOrd="0" presId="urn:microsoft.com/office/officeart/2005/8/layout/hierarchy4"/>
    <dgm:cxn modelId="{8D81EAC1-1758-460E-8E7F-8213D89C35F2}" type="presOf" srcId="{064AD29E-5A4E-4980-B0A2-D42D7BD81CA6}" destId="{2A9789DF-6783-44EC-815E-B4EE142380B4}" srcOrd="0" destOrd="0" presId="urn:microsoft.com/office/officeart/2005/8/layout/hierarchy4"/>
    <dgm:cxn modelId="{E23DFBE7-31B8-414D-AD92-1C791B32385E}" srcId="{36FD1E0A-F2C3-40D4-80B1-F46106473E51}" destId="{064AD29E-5A4E-4980-B0A2-D42D7BD81CA6}" srcOrd="0" destOrd="0" parTransId="{948A4698-407C-472E-9129-6C99BAFF159A}" sibTransId="{E031D1EB-5C1A-4B64-9124-9D3FAC2BCB04}"/>
    <dgm:cxn modelId="{46DA0DE8-911A-4265-B28C-02F4397BC648}" type="presOf" srcId="{36FD1E0A-F2C3-40D4-80B1-F46106473E51}" destId="{A84AB9F8-6296-4672-B28F-53A34BE65742}" srcOrd="0" destOrd="0" presId="urn:microsoft.com/office/officeart/2005/8/layout/hierarchy4"/>
    <dgm:cxn modelId="{A6F1A0E9-4063-40EE-AEBC-946018809141}" srcId="{7012406C-7C60-40D1-9BFF-351C8BEB942C}" destId="{36FD1E0A-F2C3-40D4-80B1-F46106473E51}" srcOrd="0" destOrd="0" parTransId="{0CED7B26-727E-4B80-B97E-1ABF2014048B}" sibTransId="{E1843487-D9F4-46E0-A84A-02C00063EF8A}"/>
    <dgm:cxn modelId="{624B55F6-E9C0-4E59-8B3F-174DB78D6660}" type="presOf" srcId="{7012406C-7C60-40D1-9BFF-351C8BEB942C}" destId="{D1A27CB8-EA22-4301-9E15-61D7BEB72DA3}" srcOrd="0" destOrd="0" presId="urn:microsoft.com/office/officeart/2005/8/layout/hierarchy4"/>
    <dgm:cxn modelId="{53384CF8-23D0-49F7-8609-5DA8F24A46DF}" srcId="{36FD1E0A-F2C3-40D4-80B1-F46106473E51}" destId="{6DAC1CF1-D105-454A-9C98-15A37B0139E8}" srcOrd="1" destOrd="0" parTransId="{B70C6519-3C6B-4B02-A57A-3FE3B2D5ED73}" sibTransId="{FBAC2545-D20C-46EF-8FBB-FD9FA53D71E5}"/>
    <dgm:cxn modelId="{FE31CE19-DB20-435A-8B6A-0797DA8BFD9C}" type="presParOf" srcId="{D1A27CB8-EA22-4301-9E15-61D7BEB72DA3}" destId="{FD73B6DB-CFE6-4661-8062-145E2257246A}" srcOrd="0" destOrd="0" presId="urn:microsoft.com/office/officeart/2005/8/layout/hierarchy4"/>
    <dgm:cxn modelId="{335BF902-19F8-45D3-87DB-62F4A1FC9AAB}" type="presParOf" srcId="{FD73B6DB-CFE6-4661-8062-145E2257246A}" destId="{A84AB9F8-6296-4672-B28F-53A34BE65742}" srcOrd="0" destOrd="0" presId="urn:microsoft.com/office/officeart/2005/8/layout/hierarchy4"/>
    <dgm:cxn modelId="{B801E32E-1A11-444C-98DB-A7C2B528F896}" type="presParOf" srcId="{FD73B6DB-CFE6-4661-8062-145E2257246A}" destId="{A11149AE-9290-4EC2-AA01-C202C414E386}" srcOrd="1" destOrd="0" presId="urn:microsoft.com/office/officeart/2005/8/layout/hierarchy4"/>
    <dgm:cxn modelId="{0B153C49-4B0A-472C-A243-F69B6FB1913B}" type="presParOf" srcId="{FD73B6DB-CFE6-4661-8062-145E2257246A}" destId="{4FEEF993-D5DA-4C7C-A5D1-160FC19768A0}" srcOrd="2" destOrd="0" presId="urn:microsoft.com/office/officeart/2005/8/layout/hierarchy4"/>
    <dgm:cxn modelId="{94758768-B815-41E3-97BE-BA288C63D23D}" type="presParOf" srcId="{4FEEF993-D5DA-4C7C-A5D1-160FC19768A0}" destId="{438AC82B-A9AD-479A-A2C8-66EF7A92833A}" srcOrd="0" destOrd="0" presId="urn:microsoft.com/office/officeart/2005/8/layout/hierarchy4"/>
    <dgm:cxn modelId="{98A9E80B-9722-4ACE-A149-344D1BB0BAB9}" type="presParOf" srcId="{438AC82B-A9AD-479A-A2C8-66EF7A92833A}" destId="{2A9789DF-6783-44EC-815E-B4EE142380B4}" srcOrd="0" destOrd="0" presId="urn:microsoft.com/office/officeart/2005/8/layout/hierarchy4"/>
    <dgm:cxn modelId="{0923B812-0ABF-4017-A4CB-A3A992AE83F8}" type="presParOf" srcId="{438AC82B-A9AD-479A-A2C8-66EF7A92833A}" destId="{1852F5E1-6A9D-42BA-BC70-DDFBB1F5C8D3}" srcOrd="1" destOrd="0" presId="urn:microsoft.com/office/officeart/2005/8/layout/hierarchy4"/>
    <dgm:cxn modelId="{D863F356-14A4-402C-B2B9-B9217BCCEEFD}" type="presParOf" srcId="{4FEEF993-D5DA-4C7C-A5D1-160FC19768A0}" destId="{B2752943-6D17-4EC2-BA16-755A76CD08FD}" srcOrd="1" destOrd="0" presId="urn:microsoft.com/office/officeart/2005/8/layout/hierarchy4"/>
    <dgm:cxn modelId="{4130EC2D-A6F5-471A-844A-66940F994F5D}" type="presParOf" srcId="{4FEEF993-D5DA-4C7C-A5D1-160FC19768A0}" destId="{08BC8899-5A74-4F59-83BB-6D4050BA2488}" srcOrd="2" destOrd="0" presId="urn:microsoft.com/office/officeart/2005/8/layout/hierarchy4"/>
    <dgm:cxn modelId="{F29AAAA0-D2E2-4E04-AE1E-085A5E2A78FC}" type="presParOf" srcId="{08BC8899-5A74-4F59-83BB-6D4050BA2488}" destId="{AE67014B-FF29-4E6C-808E-C2E35941B1B7}" srcOrd="0" destOrd="0" presId="urn:microsoft.com/office/officeart/2005/8/layout/hierarchy4"/>
    <dgm:cxn modelId="{1966B0CC-FB36-4357-ADBC-3CF880623A04}" type="presParOf" srcId="{08BC8899-5A74-4F59-83BB-6D4050BA2488}" destId="{A6B64206-DD65-4A17-B433-90ABBD20E797}" srcOrd="1" destOrd="0" presId="urn:microsoft.com/office/officeart/2005/8/layout/hierarchy4"/>
    <dgm:cxn modelId="{C396710E-E632-4577-A74B-FD4255DDAEC8}" type="presParOf" srcId="{4FEEF993-D5DA-4C7C-A5D1-160FC19768A0}" destId="{98736C96-12C6-4164-A55B-0AF555EAEE29}" srcOrd="3" destOrd="0" presId="urn:microsoft.com/office/officeart/2005/8/layout/hierarchy4"/>
    <dgm:cxn modelId="{BFEF8929-16F6-4B10-A9E1-B3D04CC10197}" type="presParOf" srcId="{4FEEF993-D5DA-4C7C-A5D1-160FC19768A0}" destId="{D23CD832-113A-4F2B-96C2-D9AAE7FE7366}" srcOrd="4" destOrd="0" presId="urn:microsoft.com/office/officeart/2005/8/layout/hierarchy4"/>
    <dgm:cxn modelId="{EC9EC7A4-243C-4933-9D77-2872DA8FF0C3}" type="presParOf" srcId="{D23CD832-113A-4F2B-96C2-D9AAE7FE7366}" destId="{35BFDA3F-32D5-4BAF-B63A-F5622981D7DE}" srcOrd="0" destOrd="0" presId="urn:microsoft.com/office/officeart/2005/8/layout/hierarchy4"/>
    <dgm:cxn modelId="{5607A9E2-C29F-403B-A2DA-82B56142CEE2}" type="presParOf" srcId="{D23CD832-113A-4F2B-96C2-D9AAE7FE7366}" destId="{FEF7EE18-6C93-43CC-8219-B5AD6E8AB1E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7A4213-BEF6-4A1F-B2C6-D1DDAFA0E159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49F00716-B60F-487A-9886-2F4108B665C9}">
      <dgm:prSet phldrT="[Text]" custT="1"/>
      <dgm:spPr/>
      <dgm:t>
        <a:bodyPr/>
        <a:lstStyle/>
        <a:p>
          <a:r>
            <a:rPr lang="sr-Latn-RS" sz="1800" dirty="0">
              <a:latin typeface="Arial" panose="020B0604020202020204" pitchFamily="34" charset="0"/>
              <a:cs typeface="Arial" panose="020B0604020202020204" pitchFamily="34" charset="0"/>
            </a:rPr>
            <a:t>Finansijski izveštaji – izvor informacija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802CE6-2AF6-4D09-80B8-D9B0D0FE4072}" type="parTrans" cxnId="{DF99BF43-CF8B-452A-9026-FCAD0CA023CF}">
      <dgm:prSet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CE67FC-4C1C-4BBA-8172-ABBC1535FCBB}" type="sibTrans" cxnId="{DF99BF43-CF8B-452A-9026-FCAD0CA023CF}">
      <dgm:prSet custT="1"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445931-E127-48F5-8558-3DB60159BEF4}">
      <dgm:prSet phldrT="[Text]" custT="1"/>
      <dgm:spPr/>
      <dgm:t>
        <a:bodyPr/>
        <a:lstStyle/>
        <a:p>
          <a:r>
            <a:rPr lang="sr-Latn-RS" sz="1800" dirty="0">
              <a:latin typeface="Arial" panose="020B0604020202020204" pitchFamily="34" charset="0"/>
              <a:cs typeface="Arial" panose="020B0604020202020204" pitchFamily="34" charset="0"/>
            </a:rPr>
            <a:t>Razumljive informacije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98F937-50DD-4600-BC29-5EBE6DA58292}" type="parTrans" cxnId="{0E16EA9C-047F-4A3F-A8F2-EBFC745DEAA1}">
      <dgm:prSet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1DCB32-F0D3-43C5-9641-84A2FFAF2F7F}" type="sibTrans" cxnId="{0E16EA9C-047F-4A3F-A8F2-EBFC745DEAA1}">
      <dgm:prSet custT="1"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582AFB-6FA8-41F9-B3DC-9232AEE20D17}">
      <dgm:prSet phldrT="[Text]" custT="1"/>
      <dgm:spPr/>
      <dgm:t>
        <a:bodyPr/>
        <a:lstStyle/>
        <a:p>
          <a:r>
            <a:rPr lang="sr-Latn-RS" sz="1800" dirty="0">
              <a:latin typeface="Arial" panose="020B0604020202020204" pitchFamily="34" charset="0"/>
              <a:cs typeface="Arial" panose="020B0604020202020204" pitchFamily="34" charset="0"/>
            </a:rPr>
            <a:t>Odluke relevantne i blagovremene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16E412-4075-4E08-9A98-2E08830C6D95}" type="parTrans" cxnId="{65DC6C8E-7F12-4450-AEDD-16961397CAE4}">
      <dgm:prSet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E366E6-6450-4D3D-9064-3487B05E238E}" type="sibTrans" cxnId="{65DC6C8E-7F12-4450-AEDD-16961397CAE4}">
      <dgm:prSet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CB810A-9BD0-4AB7-AF76-2A590B3B2E9C}" type="pres">
      <dgm:prSet presAssocID="{D57A4213-BEF6-4A1F-B2C6-D1DDAFA0E159}" presName="Name0" presStyleCnt="0">
        <dgm:presLayoutVars>
          <dgm:dir/>
          <dgm:resizeHandles val="exact"/>
        </dgm:presLayoutVars>
      </dgm:prSet>
      <dgm:spPr/>
    </dgm:pt>
    <dgm:pt modelId="{2B6BE40A-A85E-4F43-90ED-13A1BA78C204}" type="pres">
      <dgm:prSet presAssocID="{49F00716-B60F-487A-9886-2F4108B665C9}" presName="node" presStyleLbl="node1" presStyleIdx="0" presStyleCnt="3">
        <dgm:presLayoutVars>
          <dgm:bulletEnabled val="1"/>
        </dgm:presLayoutVars>
      </dgm:prSet>
      <dgm:spPr/>
    </dgm:pt>
    <dgm:pt modelId="{C221394D-5DC4-4491-8EF0-C8726E22E7A9}" type="pres">
      <dgm:prSet presAssocID="{49CE67FC-4C1C-4BBA-8172-ABBC1535FCBB}" presName="sibTrans" presStyleLbl="sibTrans2D1" presStyleIdx="0" presStyleCnt="2"/>
      <dgm:spPr/>
    </dgm:pt>
    <dgm:pt modelId="{B15CA99E-83F8-44BB-92D2-D04A23785D45}" type="pres">
      <dgm:prSet presAssocID="{49CE67FC-4C1C-4BBA-8172-ABBC1535FCBB}" presName="connectorText" presStyleLbl="sibTrans2D1" presStyleIdx="0" presStyleCnt="2"/>
      <dgm:spPr/>
    </dgm:pt>
    <dgm:pt modelId="{C7418D47-52AE-4B1A-871F-5D1366463532}" type="pres">
      <dgm:prSet presAssocID="{AD445931-E127-48F5-8558-3DB60159BEF4}" presName="node" presStyleLbl="node1" presStyleIdx="1" presStyleCnt="3">
        <dgm:presLayoutVars>
          <dgm:bulletEnabled val="1"/>
        </dgm:presLayoutVars>
      </dgm:prSet>
      <dgm:spPr/>
    </dgm:pt>
    <dgm:pt modelId="{04D5A8B7-0B61-4E0F-9769-80BD334F322E}" type="pres">
      <dgm:prSet presAssocID="{711DCB32-F0D3-43C5-9641-84A2FFAF2F7F}" presName="sibTrans" presStyleLbl="sibTrans2D1" presStyleIdx="1" presStyleCnt="2"/>
      <dgm:spPr/>
    </dgm:pt>
    <dgm:pt modelId="{92B8E240-EDE5-4BEA-8735-F74A39BE58CE}" type="pres">
      <dgm:prSet presAssocID="{711DCB32-F0D3-43C5-9641-84A2FFAF2F7F}" presName="connectorText" presStyleLbl="sibTrans2D1" presStyleIdx="1" presStyleCnt="2"/>
      <dgm:spPr/>
    </dgm:pt>
    <dgm:pt modelId="{57264317-72A3-4206-9473-2C6530715A7E}" type="pres">
      <dgm:prSet presAssocID="{B6582AFB-6FA8-41F9-B3DC-9232AEE20D17}" presName="node" presStyleLbl="node1" presStyleIdx="2" presStyleCnt="3">
        <dgm:presLayoutVars>
          <dgm:bulletEnabled val="1"/>
        </dgm:presLayoutVars>
      </dgm:prSet>
      <dgm:spPr/>
    </dgm:pt>
  </dgm:ptLst>
  <dgm:cxnLst>
    <dgm:cxn modelId="{A4FAD70E-775A-45D6-B2D9-D93F624FFC49}" type="presOf" srcId="{AD445931-E127-48F5-8558-3DB60159BEF4}" destId="{C7418D47-52AE-4B1A-871F-5D1366463532}" srcOrd="0" destOrd="0" presId="urn:microsoft.com/office/officeart/2005/8/layout/process1"/>
    <dgm:cxn modelId="{9EF41817-1739-48AF-91C5-AAB45EBE743B}" type="presOf" srcId="{D57A4213-BEF6-4A1F-B2C6-D1DDAFA0E159}" destId="{79CB810A-9BD0-4AB7-AF76-2A590B3B2E9C}" srcOrd="0" destOrd="0" presId="urn:microsoft.com/office/officeart/2005/8/layout/process1"/>
    <dgm:cxn modelId="{5007373F-CC63-4A72-9716-C6F5150DDC87}" type="presOf" srcId="{49F00716-B60F-487A-9886-2F4108B665C9}" destId="{2B6BE40A-A85E-4F43-90ED-13A1BA78C204}" srcOrd="0" destOrd="0" presId="urn:microsoft.com/office/officeart/2005/8/layout/process1"/>
    <dgm:cxn modelId="{DF99BF43-CF8B-452A-9026-FCAD0CA023CF}" srcId="{D57A4213-BEF6-4A1F-B2C6-D1DDAFA0E159}" destId="{49F00716-B60F-487A-9886-2F4108B665C9}" srcOrd="0" destOrd="0" parTransId="{82802CE6-2AF6-4D09-80B8-D9B0D0FE4072}" sibTransId="{49CE67FC-4C1C-4BBA-8172-ABBC1535FCBB}"/>
    <dgm:cxn modelId="{F7499678-420E-48AB-87D6-D1D4256D5285}" type="presOf" srcId="{711DCB32-F0D3-43C5-9641-84A2FFAF2F7F}" destId="{04D5A8B7-0B61-4E0F-9769-80BD334F322E}" srcOrd="0" destOrd="0" presId="urn:microsoft.com/office/officeart/2005/8/layout/process1"/>
    <dgm:cxn modelId="{65DC6C8E-7F12-4450-AEDD-16961397CAE4}" srcId="{D57A4213-BEF6-4A1F-B2C6-D1DDAFA0E159}" destId="{B6582AFB-6FA8-41F9-B3DC-9232AEE20D17}" srcOrd="2" destOrd="0" parTransId="{7016E412-4075-4E08-9A98-2E08830C6D95}" sibTransId="{FFE366E6-6450-4D3D-9064-3487B05E238E}"/>
    <dgm:cxn modelId="{0E16EA9C-047F-4A3F-A8F2-EBFC745DEAA1}" srcId="{D57A4213-BEF6-4A1F-B2C6-D1DDAFA0E159}" destId="{AD445931-E127-48F5-8558-3DB60159BEF4}" srcOrd="1" destOrd="0" parTransId="{5A98F937-50DD-4600-BC29-5EBE6DA58292}" sibTransId="{711DCB32-F0D3-43C5-9641-84A2FFAF2F7F}"/>
    <dgm:cxn modelId="{852814B9-E660-4FF8-861F-121350E3FCD9}" type="presOf" srcId="{49CE67FC-4C1C-4BBA-8172-ABBC1535FCBB}" destId="{C221394D-5DC4-4491-8EF0-C8726E22E7A9}" srcOrd="0" destOrd="0" presId="urn:microsoft.com/office/officeart/2005/8/layout/process1"/>
    <dgm:cxn modelId="{C92D80DE-7386-4BA8-AC06-E71E375E1319}" type="presOf" srcId="{711DCB32-F0D3-43C5-9641-84A2FFAF2F7F}" destId="{92B8E240-EDE5-4BEA-8735-F74A39BE58CE}" srcOrd="1" destOrd="0" presId="urn:microsoft.com/office/officeart/2005/8/layout/process1"/>
    <dgm:cxn modelId="{ADF3ABE1-974A-4286-A68F-1A852D9F1298}" type="presOf" srcId="{49CE67FC-4C1C-4BBA-8172-ABBC1535FCBB}" destId="{B15CA99E-83F8-44BB-92D2-D04A23785D45}" srcOrd="1" destOrd="0" presId="urn:microsoft.com/office/officeart/2005/8/layout/process1"/>
    <dgm:cxn modelId="{2A3DE8E1-1633-4D50-8018-67B0966D9728}" type="presOf" srcId="{B6582AFB-6FA8-41F9-B3DC-9232AEE20D17}" destId="{57264317-72A3-4206-9473-2C6530715A7E}" srcOrd="0" destOrd="0" presId="urn:microsoft.com/office/officeart/2005/8/layout/process1"/>
    <dgm:cxn modelId="{F7521356-7551-4224-9D37-FF03B788DAE9}" type="presParOf" srcId="{79CB810A-9BD0-4AB7-AF76-2A590B3B2E9C}" destId="{2B6BE40A-A85E-4F43-90ED-13A1BA78C204}" srcOrd="0" destOrd="0" presId="urn:microsoft.com/office/officeart/2005/8/layout/process1"/>
    <dgm:cxn modelId="{1239B534-171D-477F-80C8-DDC538082C64}" type="presParOf" srcId="{79CB810A-9BD0-4AB7-AF76-2A590B3B2E9C}" destId="{C221394D-5DC4-4491-8EF0-C8726E22E7A9}" srcOrd="1" destOrd="0" presId="urn:microsoft.com/office/officeart/2005/8/layout/process1"/>
    <dgm:cxn modelId="{BA8B7C97-ABCA-4967-AA62-14EBCCE531C2}" type="presParOf" srcId="{C221394D-5DC4-4491-8EF0-C8726E22E7A9}" destId="{B15CA99E-83F8-44BB-92D2-D04A23785D45}" srcOrd="0" destOrd="0" presId="urn:microsoft.com/office/officeart/2005/8/layout/process1"/>
    <dgm:cxn modelId="{2935E628-42A4-4882-8DCE-3465524E67D8}" type="presParOf" srcId="{79CB810A-9BD0-4AB7-AF76-2A590B3B2E9C}" destId="{C7418D47-52AE-4B1A-871F-5D1366463532}" srcOrd="2" destOrd="0" presId="urn:microsoft.com/office/officeart/2005/8/layout/process1"/>
    <dgm:cxn modelId="{4518C3AA-F16F-4B70-9563-436095453F20}" type="presParOf" srcId="{79CB810A-9BD0-4AB7-AF76-2A590B3B2E9C}" destId="{04D5A8B7-0B61-4E0F-9769-80BD334F322E}" srcOrd="3" destOrd="0" presId="urn:microsoft.com/office/officeart/2005/8/layout/process1"/>
    <dgm:cxn modelId="{1869BC58-F9E7-443B-A553-8618F13436B8}" type="presParOf" srcId="{04D5A8B7-0B61-4E0F-9769-80BD334F322E}" destId="{92B8E240-EDE5-4BEA-8735-F74A39BE58CE}" srcOrd="0" destOrd="0" presId="urn:microsoft.com/office/officeart/2005/8/layout/process1"/>
    <dgm:cxn modelId="{60B495C2-ED4F-434C-BDA9-AAE410820FB6}" type="presParOf" srcId="{79CB810A-9BD0-4AB7-AF76-2A590B3B2E9C}" destId="{57264317-72A3-4206-9473-2C6530715A7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81B26A-EBF3-49C5-81DD-C9FD32026785}" type="doc">
      <dgm:prSet loTypeId="urn:microsoft.com/office/officeart/2005/8/layout/radial6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8A8D9D7A-A9B4-40FE-B885-FD963D8C96C0}">
      <dgm:prSet phldrT="[Text]" custT="1"/>
      <dgm:spPr/>
      <dgm:t>
        <a:bodyPr/>
        <a:lstStyle/>
        <a:p>
          <a:endParaRPr lang="sr-Latn-R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sr-Latn-RS" sz="2400" b="1" dirty="0">
              <a:latin typeface="Arial" panose="020B0604020202020204" pitchFamily="34" charset="0"/>
              <a:cs typeface="Arial" panose="020B0604020202020204" pitchFamily="34" charset="0"/>
            </a:rPr>
            <a:t>Instrumenti harmonizacije finansijskog izveštavanja</a:t>
          </a:r>
        </a:p>
        <a:p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8AE71B-4D1A-4EFD-A492-AA4FBFD22CFE}" type="parTrans" cxnId="{31C20319-D781-4300-A1E8-8D54650650A2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82A5D7-A6AF-4B99-8F00-67A662F4A44E}" type="sibTrans" cxnId="{31C20319-D781-4300-A1E8-8D54650650A2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BC8BBD-EB94-47BB-AE7F-819C848217BF}">
      <dgm:prSet phldrT="[Text]" custT="1"/>
      <dgm:spPr/>
      <dgm:t>
        <a:bodyPr/>
        <a:lstStyle/>
        <a:p>
          <a:r>
            <a:rPr lang="sr-Latn-RS" sz="2000" dirty="0">
              <a:latin typeface="Arial" panose="020B0604020202020204" pitchFamily="34" charset="0"/>
              <a:cs typeface="Arial" panose="020B0604020202020204" pitchFamily="34" charset="0"/>
            </a:rPr>
            <a:t>Nacionalni računovodstveni standardi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687961-ED45-4BDF-BD15-02BB2136899F}" type="parTrans" cxnId="{40DDB6D2-9613-4E7B-9318-8D8157B84F5D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393238-0847-47FD-8748-21CCB1F9693E}" type="sibTrans" cxnId="{40DDB6D2-9613-4E7B-9318-8D8157B84F5D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4C08D5-9F5F-4328-8B40-0E5ED7AF76F9}">
      <dgm:prSet phldrT="[Text]" custT="1"/>
      <dgm:spPr/>
      <dgm:t>
        <a:bodyPr/>
        <a:lstStyle/>
        <a:p>
          <a:r>
            <a:rPr lang="sr-Latn-RS" sz="2000" dirty="0">
              <a:latin typeface="Arial" panose="020B0604020202020204" pitchFamily="34" charset="0"/>
              <a:cs typeface="Arial" panose="020B0604020202020204" pitchFamily="34" charset="0"/>
            </a:rPr>
            <a:t>US GAAP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E93307-C99E-46C6-8977-41465B617997}" type="parTrans" cxnId="{58514F94-12F0-4EA8-BC80-ECFD413E5D40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69C123-1641-45FB-8381-1447BBE9493A}" type="sibTrans" cxnId="{58514F94-12F0-4EA8-BC80-ECFD413E5D40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D7888B-4F01-40E1-B795-851B75711006}">
      <dgm:prSet phldrT="[Text]" custT="1"/>
      <dgm:spPr>
        <a:solidFill>
          <a:schemeClr val="bg1"/>
        </a:solidFill>
      </dgm:spPr>
      <dgm:t>
        <a:bodyPr/>
        <a:lstStyle/>
        <a:p>
          <a:r>
            <a:rPr lang="sr-Latn-RS" sz="2000" dirty="0">
              <a:latin typeface="Arial" panose="020B0604020202020204" pitchFamily="34" charset="0"/>
              <a:cs typeface="Arial" panose="020B0604020202020204" pitchFamily="34" charset="0"/>
            </a:rPr>
            <a:t>MSFI za MSP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0F8A39-0E27-44E2-BCFC-5AA4A25C78AA}" type="parTrans" cxnId="{DF938311-8A78-4D84-B2F6-8144A74730B1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1B73CB-6C39-4A5B-8ED1-8037B745A879}" type="sibTrans" cxnId="{DF938311-8A78-4D84-B2F6-8144A74730B1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0C0C21-DEA9-4A4C-A60C-930EA7FF90FF}">
      <dgm:prSet phldrT="[Text]" custT="1"/>
      <dgm:spPr/>
      <dgm:t>
        <a:bodyPr/>
        <a:lstStyle/>
        <a:p>
          <a:r>
            <a:rPr lang="sr-Latn-RS" sz="2000" dirty="0">
              <a:latin typeface="Arial" panose="020B0604020202020204" pitchFamily="34" charset="0"/>
              <a:cs typeface="Arial" panose="020B0604020202020204" pitchFamily="34" charset="0"/>
            </a:rPr>
            <a:t>MSFI/MRS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51C7E5-8032-4E13-9012-B81E32A4B122}" type="parTrans" cxnId="{27C50EA3-CCD1-48C7-BD50-ECCB88F99478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B270CD-0574-4EAA-B9D6-E4C271FC6DDC}" type="sibTrans" cxnId="{27C50EA3-CCD1-48C7-BD50-ECCB88F99478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085623-4F98-474D-89DD-E99B0D9CA0A9}">
      <dgm:prSet custT="1"/>
      <dgm:spPr/>
      <dgm:t>
        <a:bodyPr/>
        <a:lstStyle/>
        <a:p>
          <a:r>
            <a:rPr lang="sr-Latn-RS" sz="2000" dirty="0">
              <a:latin typeface="Arial" panose="020B0604020202020204" pitchFamily="34" charset="0"/>
              <a:cs typeface="Arial" panose="020B0604020202020204" pitchFamily="34" charset="0"/>
            </a:rPr>
            <a:t>Smernice, odluke relevantnih institiucija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D5E590-0387-4F19-A4FE-1A920CED8E72}" type="parTrans" cxnId="{E7B5279E-7FA5-4CBD-BFA2-670D15895AF0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66BA85-7E26-47B7-AD7C-5E2379263CB1}" type="sibTrans" cxnId="{E7B5279E-7FA5-4CBD-BFA2-670D15895AF0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C42EDE-39EB-4D7F-B613-C230CD11B96B}">
      <dgm:prSet custT="1"/>
      <dgm:spPr/>
      <dgm:t>
        <a:bodyPr/>
        <a:lstStyle/>
        <a:p>
          <a:r>
            <a:rPr lang="sr-Latn-RS" sz="2000" dirty="0">
              <a:latin typeface="Arial" panose="020B0604020202020204" pitchFamily="34" charset="0"/>
              <a:cs typeface="Arial" panose="020B0604020202020204" pitchFamily="34" charset="0"/>
            </a:rPr>
            <a:t>Uredbe Evropskog parlamenta i veća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70AB43-18C2-41E2-A12B-14726E16F598}" type="parTrans" cxnId="{85FB9317-0295-476C-8E1D-90C82F1A9B90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052442-C9BD-409B-8D30-8481423AFB4E}" type="sibTrans" cxnId="{85FB9317-0295-476C-8E1D-90C82F1A9B90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C7BFD4-7537-49F9-9780-3F875CB7FCAB}">
      <dgm:prSet custT="1"/>
      <dgm:spPr/>
      <dgm:t>
        <a:bodyPr/>
        <a:lstStyle/>
        <a:p>
          <a:r>
            <a:rPr lang="sr-Latn-RS" sz="2000" dirty="0">
              <a:latin typeface="Arial" panose="020B0604020202020204" pitchFamily="34" charset="0"/>
              <a:cs typeface="Arial" panose="020B0604020202020204" pitchFamily="34" charset="0"/>
            </a:rPr>
            <a:t>Direktive EU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601887-5883-41A2-BAAD-751A0EF051CA}" type="parTrans" cxnId="{A699FCE2-4E8F-42D6-8BA6-F7A52FAF97C9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39909B-9513-44C5-BA84-E97D47812E01}" type="sibTrans" cxnId="{A699FCE2-4E8F-42D6-8BA6-F7A52FAF97C9}">
      <dgm:prSet/>
      <dgm:spPr/>
      <dgm:t>
        <a:bodyPr/>
        <a:lstStyle/>
        <a:p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809D56-2718-4A5E-AB59-5BD436D28BDD}" type="pres">
      <dgm:prSet presAssocID="{DD81B26A-EBF3-49C5-81DD-C9FD32026785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6A48008-FE4A-4974-B54A-8F9EDBFF2174}" type="pres">
      <dgm:prSet presAssocID="{8A8D9D7A-A9B4-40FE-B885-FD963D8C96C0}" presName="centerShape" presStyleLbl="node0" presStyleIdx="0" presStyleCnt="1" custScaleX="144089" custScaleY="110620"/>
      <dgm:spPr/>
    </dgm:pt>
    <dgm:pt modelId="{CDE61B25-3265-44B8-A0C7-26B499312C19}" type="pres">
      <dgm:prSet presAssocID="{80BC8BBD-EB94-47BB-AE7F-819C848217BF}" presName="node" presStyleLbl="node1" presStyleIdx="0" presStyleCnt="7" custScaleX="184377" custScaleY="114525">
        <dgm:presLayoutVars>
          <dgm:bulletEnabled val="1"/>
        </dgm:presLayoutVars>
      </dgm:prSet>
      <dgm:spPr/>
    </dgm:pt>
    <dgm:pt modelId="{D3CEBDA9-6935-4DE1-B145-8EF9F834BF46}" type="pres">
      <dgm:prSet presAssocID="{80BC8BBD-EB94-47BB-AE7F-819C848217BF}" presName="dummy" presStyleCnt="0"/>
      <dgm:spPr/>
    </dgm:pt>
    <dgm:pt modelId="{4B8376B7-F8F9-4E9E-A47E-1A8937B1C709}" type="pres">
      <dgm:prSet presAssocID="{D1393238-0847-47FD-8748-21CCB1F9693E}" presName="sibTrans" presStyleLbl="sibTrans2D1" presStyleIdx="0" presStyleCnt="7"/>
      <dgm:spPr/>
    </dgm:pt>
    <dgm:pt modelId="{D8B11B6C-F27F-4E2D-9C9B-6C0551825970}" type="pres">
      <dgm:prSet presAssocID="{464C08D5-9F5F-4328-8B40-0E5ED7AF76F9}" presName="node" presStyleLbl="node1" presStyleIdx="1" presStyleCnt="7" custScaleX="137450" custScaleY="102277" custRadScaleRad="101366" custRadScaleInc="41745">
        <dgm:presLayoutVars>
          <dgm:bulletEnabled val="1"/>
        </dgm:presLayoutVars>
      </dgm:prSet>
      <dgm:spPr/>
    </dgm:pt>
    <dgm:pt modelId="{D9D4E15E-9FF6-4C41-8E87-78676F1C7D55}" type="pres">
      <dgm:prSet presAssocID="{464C08D5-9F5F-4328-8B40-0E5ED7AF76F9}" presName="dummy" presStyleCnt="0"/>
      <dgm:spPr/>
    </dgm:pt>
    <dgm:pt modelId="{6FAB3D78-DA5E-407C-9BCA-C095B93CAE0C}" type="pres">
      <dgm:prSet presAssocID="{E969C123-1641-45FB-8381-1447BBE9493A}" presName="sibTrans" presStyleLbl="sibTrans2D1" presStyleIdx="1" presStyleCnt="7"/>
      <dgm:spPr/>
    </dgm:pt>
    <dgm:pt modelId="{91411CD3-27F0-495F-99AB-CF24D7EEDC8A}" type="pres">
      <dgm:prSet presAssocID="{B5C7BFD4-7537-49F9-9780-3F875CB7FCAB}" presName="node" presStyleLbl="node1" presStyleIdx="2" presStyleCnt="7" custScaleX="132136" custScaleY="103810">
        <dgm:presLayoutVars>
          <dgm:bulletEnabled val="1"/>
        </dgm:presLayoutVars>
      </dgm:prSet>
      <dgm:spPr/>
    </dgm:pt>
    <dgm:pt modelId="{9643004F-A4C9-420A-ABCC-B6292CEFF04B}" type="pres">
      <dgm:prSet presAssocID="{B5C7BFD4-7537-49F9-9780-3F875CB7FCAB}" presName="dummy" presStyleCnt="0"/>
      <dgm:spPr/>
    </dgm:pt>
    <dgm:pt modelId="{A0FDCDFB-19B8-484E-BA14-691BC43E51DE}" type="pres">
      <dgm:prSet presAssocID="{1039909B-9513-44C5-BA84-E97D47812E01}" presName="sibTrans" presStyleLbl="sibTrans2D1" presStyleIdx="2" presStyleCnt="7"/>
      <dgm:spPr/>
    </dgm:pt>
    <dgm:pt modelId="{7B72783A-7EED-4642-AB51-4725D8B92818}" type="pres">
      <dgm:prSet presAssocID="{13C42EDE-39EB-4D7F-B613-C230CD11B96B}" presName="node" presStyleLbl="node1" presStyleIdx="3" presStyleCnt="7" custScaleX="152486" custScaleY="116465" custRadScaleRad="95737" custRadScaleInc="-7206">
        <dgm:presLayoutVars>
          <dgm:bulletEnabled val="1"/>
        </dgm:presLayoutVars>
      </dgm:prSet>
      <dgm:spPr/>
    </dgm:pt>
    <dgm:pt modelId="{B703B354-80FC-4FE1-855A-1EDA6246FDAD}" type="pres">
      <dgm:prSet presAssocID="{13C42EDE-39EB-4D7F-B613-C230CD11B96B}" presName="dummy" presStyleCnt="0"/>
      <dgm:spPr/>
    </dgm:pt>
    <dgm:pt modelId="{BB81476A-EE4A-45C2-90F1-FA188548C419}" type="pres">
      <dgm:prSet presAssocID="{A0052442-C9BD-409B-8D30-8481423AFB4E}" presName="sibTrans" presStyleLbl="sibTrans2D1" presStyleIdx="3" presStyleCnt="7"/>
      <dgm:spPr/>
    </dgm:pt>
    <dgm:pt modelId="{EF4637B3-3BF8-426D-917C-FB71A60C13C5}" type="pres">
      <dgm:prSet presAssocID="{35085623-4F98-474D-89DD-E99B0D9CA0A9}" presName="node" presStyleLbl="node1" presStyleIdx="4" presStyleCnt="7" custScaleX="148378" custScaleY="103234" custRadScaleRad="98663" custRadScaleInc="29681">
        <dgm:presLayoutVars>
          <dgm:bulletEnabled val="1"/>
        </dgm:presLayoutVars>
      </dgm:prSet>
      <dgm:spPr/>
    </dgm:pt>
    <dgm:pt modelId="{B496E7C2-3DCC-4FB1-A4ED-56B1D45F0425}" type="pres">
      <dgm:prSet presAssocID="{35085623-4F98-474D-89DD-E99B0D9CA0A9}" presName="dummy" presStyleCnt="0"/>
      <dgm:spPr/>
    </dgm:pt>
    <dgm:pt modelId="{7704065E-C6A7-40FF-AD78-F10854B72B36}" type="pres">
      <dgm:prSet presAssocID="{0266BA85-7E26-47B7-AD7C-5E2379263CB1}" presName="sibTrans" presStyleLbl="sibTrans2D1" presStyleIdx="4" presStyleCnt="7"/>
      <dgm:spPr/>
    </dgm:pt>
    <dgm:pt modelId="{0B0B0783-6C05-4AD4-9906-496D7CF51482}" type="pres">
      <dgm:prSet presAssocID="{15D7888B-4F01-40E1-B795-851B75711006}" presName="node" presStyleLbl="node1" presStyleIdx="5" presStyleCnt="7" custScaleX="153080" custScaleY="107750" custRadScaleRad="104278" custRadScaleInc="8968">
        <dgm:presLayoutVars>
          <dgm:bulletEnabled val="1"/>
        </dgm:presLayoutVars>
      </dgm:prSet>
      <dgm:spPr/>
    </dgm:pt>
    <dgm:pt modelId="{F17EA1ED-3AF2-40FC-9E1B-B8B0F90BC36C}" type="pres">
      <dgm:prSet presAssocID="{15D7888B-4F01-40E1-B795-851B75711006}" presName="dummy" presStyleCnt="0"/>
      <dgm:spPr/>
    </dgm:pt>
    <dgm:pt modelId="{480AEDD0-8036-4C74-B3FB-8DE2A25997C0}" type="pres">
      <dgm:prSet presAssocID="{6F1B73CB-6C39-4A5B-8ED1-8037B745A879}" presName="sibTrans" presStyleLbl="sibTrans2D1" presStyleIdx="5" presStyleCnt="7"/>
      <dgm:spPr/>
    </dgm:pt>
    <dgm:pt modelId="{3D8237D7-116A-439E-A97C-B1657396D185}" type="pres">
      <dgm:prSet presAssocID="{390C0C21-DEA9-4A4C-A60C-930EA7FF90FF}" presName="node" presStyleLbl="node1" presStyleIdx="6" presStyleCnt="7" custScaleX="148121" custScaleY="102277" custRadScaleRad="98318" custRadScaleInc="-28138">
        <dgm:presLayoutVars>
          <dgm:bulletEnabled val="1"/>
        </dgm:presLayoutVars>
      </dgm:prSet>
      <dgm:spPr/>
    </dgm:pt>
    <dgm:pt modelId="{D91FE9D0-94EE-4042-9A38-364068721844}" type="pres">
      <dgm:prSet presAssocID="{390C0C21-DEA9-4A4C-A60C-930EA7FF90FF}" presName="dummy" presStyleCnt="0"/>
      <dgm:spPr/>
    </dgm:pt>
    <dgm:pt modelId="{9C0D1AA0-9ACD-41C0-9E12-5995E19B533A}" type="pres">
      <dgm:prSet presAssocID="{F6B270CD-0574-4EAA-B9D6-E4C271FC6DDC}" presName="sibTrans" presStyleLbl="sibTrans2D1" presStyleIdx="6" presStyleCnt="7"/>
      <dgm:spPr/>
    </dgm:pt>
  </dgm:ptLst>
  <dgm:cxnLst>
    <dgm:cxn modelId="{6A12BC0A-7734-4DDD-A5E7-17E08EDE3D84}" type="presOf" srcId="{0266BA85-7E26-47B7-AD7C-5E2379263CB1}" destId="{7704065E-C6A7-40FF-AD78-F10854B72B36}" srcOrd="0" destOrd="0" presId="urn:microsoft.com/office/officeart/2005/8/layout/radial6"/>
    <dgm:cxn modelId="{5C09D30F-12E9-4E81-835B-309287B591CC}" type="presOf" srcId="{8A8D9D7A-A9B4-40FE-B885-FD963D8C96C0}" destId="{C6A48008-FE4A-4974-B54A-8F9EDBFF2174}" srcOrd="0" destOrd="0" presId="urn:microsoft.com/office/officeart/2005/8/layout/radial6"/>
    <dgm:cxn modelId="{DF938311-8A78-4D84-B2F6-8144A74730B1}" srcId="{8A8D9D7A-A9B4-40FE-B885-FD963D8C96C0}" destId="{15D7888B-4F01-40E1-B795-851B75711006}" srcOrd="5" destOrd="0" parTransId="{D00F8A39-0E27-44E2-BCFC-5AA4A25C78AA}" sibTransId="{6F1B73CB-6C39-4A5B-8ED1-8037B745A879}"/>
    <dgm:cxn modelId="{85FB9317-0295-476C-8E1D-90C82F1A9B90}" srcId="{8A8D9D7A-A9B4-40FE-B885-FD963D8C96C0}" destId="{13C42EDE-39EB-4D7F-B613-C230CD11B96B}" srcOrd="3" destOrd="0" parTransId="{1A70AB43-18C2-41E2-A12B-14726E16F598}" sibTransId="{A0052442-C9BD-409B-8D30-8481423AFB4E}"/>
    <dgm:cxn modelId="{31C20319-D781-4300-A1E8-8D54650650A2}" srcId="{DD81B26A-EBF3-49C5-81DD-C9FD32026785}" destId="{8A8D9D7A-A9B4-40FE-B885-FD963D8C96C0}" srcOrd="0" destOrd="0" parTransId="{798AE71B-4D1A-4EFD-A492-AA4FBFD22CFE}" sibTransId="{5A82A5D7-A6AF-4B99-8F00-67A662F4A44E}"/>
    <dgm:cxn modelId="{B7508F44-95D4-4B5A-B757-6101A5937C48}" type="presOf" srcId="{B5C7BFD4-7537-49F9-9780-3F875CB7FCAB}" destId="{91411CD3-27F0-495F-99AB-CF24D7EEDC8A}" srcOrd="0" destOrd="0" presId="urn:microsoft.com/office/officeart/2005/8/layout/radial6"/>
    <dgm:cxn modelId="{F3B94776-B598-45D2-B24E-F54698EF3FCD}" type="presOf" srcId="{390C0C21-DEA9-4A4C-A60C-930EA7FF90FF}" destId="{3D8237D7-116A-439E-A97C-B1657396D185}" srcOrd="0" destOrd="0" presId="urn:microsoft.com/office/officeart/2005/8/layout/radial6"/>
    <dgm:cxn modelId="{9C66037F-F557-43D7-978E-CB78935D66B1}" type="presOf" srcId="{6F1B73CB-6C39-4A5B-8ED1-8037B745A879}" destId="{480AEDD0-8036-4C74-B3FB-8DE2A25997C0}" srcOrd="0" destOrd="0" presId="urn:microsoft.com/office/officeart/2005/8/layout/radial6"/>
    <dgm:cxn modelId="{03AC2181-A74A-4F61-B451-9C427FE133BE}" type="presOf" srcId="{35085623-4F98-474D-89DD-E99B0D9CA0A9}" destId="{EF4637B3-3BF8-426D-917C-FB71A60C13C5}" srcOrd="0" destOrd="0" presId="urn:microsoft.com/office/officeart/2005/8/layout/radial6"/>
    <dgm:cxn modelId="{A347BE84-A7F0-458D-B2FB-A944E9A4A6A3}" type="presOf" srcId="{464C08D5-9F5F-4328-8B40-0E5ED7AF76F9}" destId="{D8B11B6C-F27F-4E2D-9C9B-6C0551825970}" srcOrd="0" destOrd="0" presId="urn:microsoft.com/office/officeart/2005/8/layout/radial6"/>
    <dgm:cxn modelId="{58514F94-12F0-4EA8-BC80-ECFD413E5D40}" srcId="{8A8D9D7A-A9B4-40FE-B885-FD963D8C96C0}" destId="{464C08D5-9F5F-4328-8B40-0E5ED7AF76F9}" srcOrd="1" destOrd="0" parTransId="{2AE93307-C99E-46C6-8977-41465B617997}" sibTransId="{E969C123-1641-45FB-8381-1447BBE9493A}"/>
    <dgm:cxn modelId="{E7B5279E-7FA5-4CBD-BFA2-670D15895AF0}" srcId="{8A8D9D7A-A9B4-40FE-B885-FD963D8C96C0}" destId="{35085623-4F98-474D-89DD-E99B0D9CA0A9}" srcOrd="4" destOrd="0" parTransId="{F2D5E590-0387-4F19-A4FE-1A920CED8E72}" sibTransId="{0266BA85-7E26-47B7-AD7C-5E2379263CB1}"/>
    <dgm:cxn modelId="{27C50EA3-CCD1-48C7-BD50-ECCB88F99478}" srcId="{8A8D9D7A-A9B4-40FE-B885-FD963D8C96C0}" destId="{390C0C21-DEA9-4A4C-A60C-930EA7FF90FF}" srcOrd="6" destOrd="0" parTransId="{9751C7E5-8032-4E13-9012-B81E32A4B122}" sibTransId="{F6B270CD-0574-4EAA-B9D6-E4C271FC6DDC}"/>
    <dgm:cxn modelId="{01BC52A7-C8EC-40D0-841C-D171073FDF6C}" type="presOf" srcId="{D1393238-0847-47FD-8748-21CCB1F9693E}" destId="{4B8376B7-F8F9-4E9E-A47E-1A8937B1C709}" srcOrd="0" destOrd="0" presId="urn:microsoft.com/office/officeart/2005/8/layout/radial6"/>
    <dgm:cxn modelId="{7323EFBA-0A20-42BC-90D9-630A493F8C81}" type="presOf" srcId="{E969C123-1641-45FB-8381-1447BBE9493A}" destId="{6FAB3D78-DA5E-407C-9BCA-C095B93CAE0C}" srcOrd="0" destOrd="0" presId="urn:microsoft.com/office/officeart/2005/8/layout/radial6"/>
    <dgm:cxn modelId="{71F8B2C2-0AEB-42E0-B5E5-A0271DF62A77}" type="presOf" srcId="{13C42EDE-39EB-4D7F-B613-C230CD11B96B}" destId="{7B72783A-7EED-4642-AB51-4725D8B92818}" srcOrd="0" destOrd="0" presId="urn:microsoft.com/office/officeart/2005/8/layout/radial6"/>
    <dgm:cxn modelId="{919BACD1-6CC0-42D5-8F17-AC073D6A761C}" type="presOf" srcId="{DD81B26A-EBF3-49C5-81DD-C9FD32026785}" destId="{9A809D56-2718-4A5E-AB59-5BD436D28BDD}" srcOrd="0" destOrd="0" presId="urn:microsoft.com/office/officeart/2005/8/layout/radial6"/>
    <dgm:cxn modelId="{40DDB6D2-9613-4E7B-9318-8D8157B84F5D}" srcId="{8A8D9D7A-A9B4-40FE-B885-FD963D8C96C0}" destId="{80BC8BBD-EB94-47BB-AE7F-819C848217BF}" srcOrd="0" destOrd="0" parTransId="{A6687961-ED45-4BDF-BD15-02BB2136899F}" sibTransId="{D1393238-0847-47FD-8748-21CCB1F9693E}"/>
    <dgm:cxn modelId="{D4635CD9-D570-4668-8518-83DB65DE8BF3}" type="presOf" srcId="{1039909B-9513-44C5-BA84-E97D47812E01}" destId="{A0FDCDFB-19B8-484E-BA14-691BC43E51DE}" srcOrd="0" destOrd="0" presId="urn:microsoft.com/office/officeart/2005/8/layout/radial6"/>
    <dgm:cxn modelId="{57E35BDA-0D87-4907-A12F-520F850D8708}" type="presOf" srcId="{80BC8BBD-EB94-47BB-AE7F-819C848217BF}" destId="{CDE61B25-3265-44B8-A0C7-26B499312C19}" srcOrd="0" destOrd="0" presId="urn:microsoft.com/office/officeart/2005/8/layout/radial6"/>
    <dgm:cxn modelId="{040EB4DB-6122-43DF-A2A3-251186B7BCFB}" type="presOf" srcId="{A0052442-C9BD-409B-8D30-8481423AFB4E}" destId="{BB81476A-EE4A-45C2-90F1-FA188548C419}" srcOrd="0" destOrd="0" presId="urn:microsoft.com/office/officeart/2005/8/layout/radial6"/>
    <dgm:cxn modelId="{16F81DDE-86B4-41CE-88DB-0F2D4FE30DDB}" type="presOf" srcId="{15D7888B-4F01-40E1-B795-851B75711006}" destId="{0B0B0783-6C05-4AD4-9906-496D7CF51482}" srcOrd="0" destOrd="0" presId="urn:microsoft.com/office/officeart/2005/8/layout/radial6"/>
    <dgm:cxn modelId="{A699FCE2-4E8F-42D6-8BA6-F7A52FAF97C9}" srcId="{8A8D9D7A-A9B4-40FE-B885-FD963D8C96C0}" destId="{B5C7BFD4-7537-49F9-9780-3F875CB7FCAB}" srcOrd="2" destOrd="0" parTransId="{1D601887-5883-41A2-BAAD-751A0EF051CA}" sibTransId="{1039909B-9513-44C5-BA84-E97D47812E01}"/>
    <dgm:cxn modelId="{1E3753FA-FB57-4C09-914B-1FC56933519D}" type="presOf" srcId="{F6B270CD-0574-4EAA-B9D6-E4C271FC6DDC}" destId="{9C0D1AA0-9ACD-41C0-9E12-5995E19B533A}" srcOrd="0" destOrd="0" presId="urn:microsoft.com/office/officeart/2005/8/layout/radial6"/>
    <dgm:cxn modelId="{C0703856-6E16-483A-966E-83ED2FDF038B}" type="presParOf" srcId="{9A809D56-2718-4A5E-AB59-5BD436D28BDD}" destId="{C6A48008-FE4A-4974-B54A-8F9EDBFF2174}" srcOrd="0" destOrd="0" presId="urn:microsoft.com/office/officeart/2005/8/layout/radial6"/>
    <dgm:cxn modelId="{12D17196-D33D-4CA6-9F65-6F71ADBCF11B}" type="presParOf" srcId="{9A809D56-2718-4A5E-AB59-5BD436D28BDD}" destId="{CDE61B25-3265-44B8-A0C7-26B499312C19}" srcOrd="1" destOrd="0" presId="urn:microsoft.com/office/officeart/2005/8/layout/radial6"/>
    <dgm:cxn modelId="{4CDBF5E7-6880-43C6-9C78-5435E60E36CE}" type="presParOf" srcId="{9A809D56-2718-4A5E-AB59-5BD436D28BDD}" destId="{D3CEBDA9-6935-4DE1-B145-8EF9F834BF46}" srcOrd="2" destOrd="0" presId="urn:microsoft.com/office/officeart/2005/8/layout/radial6"/>
    <dgm:cxn modelId="{F939FAE4-6E58-4D1C-BAA6-B0A0D32D1132}" type="presParOf" srcId="{9A809D56-2718-4A5E-AB59-5BD436D28BDD}" destId="{4B8376B7-F8F9-4E9E-A47E-1A8937B1C709}" srcOrd="3" destOrd="0" presId="urn:microsoft.com/office/officeart/2005/8/layout/radial6"/>
    <dgm:cxn modelId="{402DE82E-1CE8-4701-88A6-50718461C54D}" type="presParOf" srcId="{9A809D56-2718-4A5E-AB59-5BD436D28BDD}" destId="{D8B11B6C-F27F-4E2D-9C9B-6C0551825970}" srcOrd="4" destOrd="0" presId="urn:microsoft.com/office/officeart/2005/8/layout/radial6"/>
    <dgm:cxn modelId="{DEEEDFDB-F430-4B8E-928A-B17B0B28E93B}" type="presParOf" srcId="{9A809D56-2718-4A5E-AB59-5BD436D28BDD}" destId="{D9D4E15E-9FF6-4C41-8E87-78676F1C7D55}" srcOrd="5" destOrd="0" presId="urn:microsoft.com/office/officeart/2005/8/layout/radial6"/>
    <dgm:cxn modelId="{60A26862-FE62-4D99-8E34-25655AFDA56C}" type="presParOf" srcId="{9A809D56-2718-4A5E-AB59-5BD436D28BDD}" destId="{6FAB3D78-DA5E-407C-9BCA-C095B93CAE0C}" srcOrd="6" destOrd="0" presId="urn:microsoft.com/office/officeart/2005/8/layout/radial6"/>
    <dgm:cxn modelId="{4A1C566E-DAD4-4812-A488-53603F01F750}" type="presParOf" srcId="{9A809D56-2718-4A5E-AB59-5BD436D28BDD}" destId="{91411CD3-27F0-495F-99AB-CF24D7EEDC8A}" srcOrd="7" destOrd="0" presId="urn:microsoft.com/office/officeart/2005/8/layout/radial6"/>
    <dgm:cxn modelId="{98A1E418-1551-467A-A8DD-78D18B35E7A9}" type="presParOf" srcId="{9A809D56-2718-4A5E-AB59-5BD436D28BDD}" destId="{9643004F-A4C9-420A-ABCC-B6292CEFF04B}" srcOrd="8" destOrd="0" presId="urn:microsoft.com/office/officeart/2005/8/layout/radial6"/>
    <dgm:cxn modelId="{9FBF4441-CA2D-453B-A627-C71410112BF0}" type="presParOf" srcId="{9A809D56-2718-4A5E-AB59-5BD436D28BDD}" destId="{A0FDCDFB-19B8-484E-BA14-691BC43E51DE}" srcOrd="9" destOrd="0" presId="urn:microsoft.com/office/officeart/2005/8/layout/radial6"/>
    <dgm:cxn modelId="{0C11A240-4631-4E45-B685-9F1542FDF81E}" type="presParOf" srcId="{9A809D56-2718-4A5E-AB59-5BD436D28BDD}" destId="{7B72783A-7EED-4642-AB51-4725D8B92818}" srcOrd="10" destOrd="0" presId="urn:microsoft.com/office/officeart/2005/8/layout/radial6"/>
    <dgm:cxn modelId="{AF1483A1-97A9-43F2-956C-8B688F59CBE8}" type="presParOf" srcId="{9A809D56-2718-4A5E-AB59-5BD436D28BDD}" destId="{B703B354-80FC-4FE1-855A-1EDA6246FDAD}" srcOrd="11" destOrd="0" presId="urn:microsoft.com/office/officeart/2005/8/layout/radial6"/>
    <dgm:cxn modelId="{DA30E41E-E4D1-4189-B4A8-E971AAD70167}" type="presParOf" srcId="{9A809D56-2718-4A5E-AB59-5BD436D28BDD}" destId="{BB81476A-EE4A-45C2-90F1-FA188548C419}" srcOrd="12" destOrd="0" presId="urn:microsoft.com/office/officeart/2005/8/layout/radial6"/>
    <dgm:cxn modelId="{85C5646E-804C-4359-9B4D-64F139AF78C9}" type="presParOf" srcId="{9A809D56-2718-4A5E-AB59-5BD436D28BDD}" destId="{EF4637B3-3BF8-426D-917C-FB71A60C13C5}" srcOrd="13" destOrd="0" presId="urn:microsoft.com/office/officeart/2005/8/layout/radial6"/>
    <dgm:cxn modelId="{52C5B31C-BED6-45D0-BCE6-244823CEE780}" type="presParOf" srcId="{9A809D56-2718-4A5E-AB59-5BD436D28BDD}" destId="{B496E7C2-3DCC-4FB1-A4ED-56B1D45F0425}" srcOrd="14" destOrd="0" presId="urn:microsoft.com/office/officeart/2005/8/layout/radial6"/>
    <dgm:cxn modelId="{06A298AA-2CEB-4713-AF69-B6BCA28E61F2}" type="presParOf" srcId="{9A809D56-2718-4A5E-AB59-5BD436D28BDD}" destId="{7704065E-C6A7-40FF-AD78-F10854B72B36}" srcOrd="15" destOrd="0" presId="urn:microsoft.com/office/officeart/2005/8/layout/radial6"/>
    <dgm:cxn modelId="{63C428DC-5462-410D-A0D4-9EA6DA7F4392}" type="presParOf" srcId="{9A809D56-2718-4A5E-AB59-5BD436D28BDD}" destId="{0B0B0783-6C05-4AD4-9906-496D7CF51482}" srcOrd="16" destOrd="0" presId="urn:microsoft.com/office/officeart/2005/8/layout/radial6"/>
    <dgm:cxn modelId="{B330CB25-0B3A-478D-8EC0-31A2685A5907}" type="presParOf" srcId="{9A809D56-2718-4A5E-AB59-5BD436D28BDD}" destId="{F17EA1ED-3AF2-40FC-9E1B-B8B0F90BC36C}" srcOrd="17" destOrd="0" presId="urn:microsoft.com/office/officeart/2005/8/layout/radial6"/>
    <dgm:cxn modelId="{B1AAC4E1-1093-4E4E-A4B0-3300FBE941DB}" type="presParOf" srcId="{9A809D56-2718-4A5E-AB59-5BD436D28BDD}" destId="{480AEDD0-8036-4C74-B3FB-8DE2A25997C0}" srcOrd="18" destOrd="0" presId="urn:microsoft.com/office/officeart/2005/8/layout/radial6"/>
    <dgm:cxn modelId="{62D25A4A-3D30-4EBE-B596-55869E18ED97}" type="presParOf" srcId="{9A809D56-2718-4A5E-AB59-5BD436D28BDD}" destId="{3D8237D7-116A-439E-A97C-B1657396D185}" srcOrd="19" destOrd="0" presId="urn:microsoft.com/office/officeart/2005/8/layout/radial6"/>
    <dgm:cxn modelId="{0A51C7EF-E41B-4544-A1EA-EFEA7554EF6A}" type="presParOf" srcId="{9A809D56-2718-4A5E-AB59-5BD436D28BDD}" destId="{D91FE9D0-94EE-4042-9A38-364068721844}" srcOrd="20" destOrd="0" presId="urn:microsoft.com/office/officeart/2005/8/layout/radial6"/>
    <dgm:cxn modelId="{97578CEB-07DE-4374-96A4-2C3D11434553}" type="presParOf" srcId="{9A809D56-2718-4A5E-AB59-5BD436D28BDD}" destId="{9C0D1AA0-9ACD-41C0-9E12-5995E19B533A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0AE720-ABDA-4275-990D-55CAF41F645A}" type="doc">
      <dgm:prSet loTypeId="urn:microsoft.com/office/officeart/2005/8/layout/hierarchy3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4C43055-5E67-4312-977C-4DF451E319A9}">
      <dgm:prSet phldrT="[Text]" custT="1"/>
      <dgm:spPr/>
      <dgm:t>
        <a:bodyPr/>
        <a:lstStyle/>
        <a:p>
          <a:r>
            <a:rPr lang="sr-Latn-RS" sz="2000" dirty="0"/>
            <a:t>Profesionalna regulativa definisana </a:t>
          </a:r>
          <a:r>
            <a:rPr lang="sr-Latn-RS" sz="2000" b="1" dirty="0"/>
            <a:t>Zakonom o računovodstvu</a:t>
          </a:r>
          <a:endParaRPr lang="en-US" sz="2000" b="1" dirty="0"/>
        </a:p>
      </dgm:t>
    </dgm:pt>
    <dgm:pt modelId="{636866A2-419A-4B42-8360-8081B254CFF3}" type="parTrans" cxnId="{806C1D2A-9682-443B-81D4-1062E763D4E4}">
      <dgm:prSet/>
      <dgm:spPr/>
      <dgm:t>
        <a:bodyPr/>
        <a:lstStyle/>
        <a:p>
          <a:endParaRPr lang="en-US" sz="2000"/>
        </a:p>
      </dgm:t>
    </dgm:pt>
    <dgm:pt modelId="{3BD3A6F3-EB08-4177-9FA8-89135CCED895}" type="sibTrans" cxnId="{806C1D2A-9682-443B-81D4-1062E763D4E4}">
      <dgm:prSet/>
      <dgm:spPr/>
      <dgm:t>
        <a:bodyPr/>
        <a:lstStyle/>
        <a:p>
          <a:endParaRPr lang="en-US" sz="2000"/>
        </a:p>
      </dgm:t>
    </dgm:pt>
    <dgm:pt modelId="{1EB868D5-62E0-46C8-9189-2E4633B44ACD}">
      <dgm:prSet phldrT="[Text]" custT="1"/>
      <dgm:spPr/>
      <dgm:t>
        <a:bodyPr/>
        <a:lstStyle/>
        <a:p>
          <a:r>
            <a:rPr lang="sr-Latn-RS" sz="1600" dirty="0"/>
            <a:t>Tumačenje Odbora za međunarodne računovodstvene standarde</a:t>
          </a:r>
          <a:endParaRPr lang="en-US" sz="1600" dirty="0"/>
        </a:p>
      </dgm:t>
    </dgm:pt>
    <dgm:pt modelId="{69F46312-60E9-4A9D-A23B-C2F689C2A63B}" type="parTrans" cxnId="{121873C8-30CF-4C17-9BE4-83B141F00D46}">
      <dgm:prSet/>
      <dgm:spPr/>
      <dgm:t>
        <a:bodyPr/>
        <a:lstStyle/>
        <a:p>
          <a:endParaRPr lang="en-US" sz="2000"/>
        </a:p>
      </dgm:t>
    </dgm:pt>
    <dgm:pt modelId="{D7CFC118-78C5-4DA8-8EED-5393AC7EDC42}" type="sibTrans" cxnId="{121873C8-30CF-4C17-9BE4-83B141F00D46}">
      <dgm:prSet/>
      <dgm:spPr/>
      <dgm:t>
        <a:bodyPr/>
        <a:lstStyle/>
        <a:p>
          <a:endParaRPr lang="en-US" sz="2000"/>
        </a:p>
      </dgm:t>
    </dgm:pt>
    <dgm:pt modelId="{C871C1E7-25A7-402C-8246-B01A15FEB6F9}">
      <dgm:prSet phldrT="[Text]"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sr-Latn-RS" sz="1600" dirty="0"/>
            <a:t>Međunarodni standardi finansijskog izveštavanja za mala i srednja pravna lica (MSFI za MSP)</a:t>
          </a:r>
          <a:endParaRPr lang="en-US" sz="1600" dirty="0"/>
        </a:p>
      </dgm:t>
    </dgm:pt>
    <dgm:pt modelId="{28A878CB-2704-4B40-9B0E-C1EDF98D89C1}" type="parTrans" cxnId="{A0972E24-7D17-4834-8295-4163DDE55BC4}">
      <dgm:prSet/>
      <dgm:spPr/>
      <dgm:t>
        <a:bodyPr/>
        <a:lstStyle/>
        <a:p>
          <a:endParaRPr lang="en-US" sz="2000"/>
        </a:p>
      </dgm:t>
    </dgm:pt>
    <dgm:pt modelId="{C03C5BB4-3A85-4216-AC7C-81C78031753C}" type="sibTrans" cxnId="{A0972E24-7D17-4834-8295-4163DDE55BC4}">
      <dgm:prSet/>
      <dgm:spPr/>
      <dgm:t>
        <a:bodyPr/>
        <a:lstStyle/>
        <a:p>
          <a:endParaRPr lang="en-US" sz="2000"/>
        </a:p>
      </dgm:t>
    </dgm:pt>
    <dgm:pt modelId="{B935EC8F-B511-4F5F-B31C-8463DF75DA10}">
      <dgm:prSet phldrT="[Text]" custT="1"/>
      <dgm:spPr/>
      <dgm:t>
        <a:bodyPr/>
        <a:lstStyle/>
        <a:p>
          <a:r>
            <a:rPr lang="sr-Latn-RS" sz="2000" dirty="0"/>
            <a:t>Profesionalana regulativa definisana </a:t>
          </a:r>
          <a:r>
            <a:rPr lang="sr-Latn-RS" sz="2000" b="1" dirty="0"/>
            <a:t>Zakonom o reviziji</a:t>
          </a:r>
          <a:endParaRPr lang="en-US" sz="2000" b="1" dirty="0"/>
        </a:p>
      </dgm:t>
    </dgm:pt>
    <dgm:pt modelId="{48BB3606-0CC2-459A-8EBA-9F0A2B130105}" type="parTrans" cxnId="{FBEE9F60-0957-422E-82CF-0DBD01AD72E6}">
      <dgm:prSet/>
      <dgm:spPr/>
      <dgm:t>
        <a:bodyPr/>
        <a:lstStyle/>
        <a:p>
          <a:endParaRPr lang="en-US" sz="2000"/>
        </a:p>
      </dgm:t>
    </dgm:pt>
    <dgm:pt modelId="{1DFD8EB5-525B-4652-9426-ED00623F97FC}" type="sibTrans" cxnId="{FBEE9F60-0957-422E-82CF-0DBD01AD72E6}">
      <dgm:prSet/>
      <dgm:spPr/>
      <dgm:t>
        <a:bodyPr/>
        <a:lstStyle/>
        <a:p>
          <a:endParaRPr lang="en-US" sz="2000"/>
        </a:p>
      </dgm:t>
    </dgm:pt>
    <dgm:pt modelId="{F60336CD-1741-40A6-B45F-6FDE90FBDD75}">
      <dgm:prSet phldrT="[Text]" custT="1"/>
      <dgm:spPr/>
      <dgm:t>
        <a:bodyPr/>
        <a:lstStyle/>
        <a:p>
          <a:r>
            <a:rPr lang="sr-Latn-RS" sz="1600" dirty="0"/>
            <a:t>Međunarodni standardi revizije</a:t>
          </a:r>
          <a:endParaRPr lang="en-US" sz="1600" dirty="0"/>
        </a:p>
      </dgm:t>
    </dgm:pt>
    <dgm:pt modelId="{B63FD079-F84F-4A15-B17B-0E54E92D6386}" type="parTrans" cxnId="{5B9A2AF3-A026-45AA-9D4F-6770FD7B29D3}">
      <dgm:prSet/>
      <dgm:spPr/>
      <dgm:t>
        <a:bodyPr/>
        <a:lstStyle/>
        <a:p>
          <a:endParaRPr lang="en-US" sz="2000"/>
        </a:p>
      </dgm:t>
    </dgm:pt>
    <dgm:pt modelId="{1BAA2025-6C91-4BB3-B981-C92C986BEF8F}" type="sibTrans" cxnId="{5B9A2AF3-A026-45AA-9D4F-6770FD7B29D3}">
      <dgm:prSet/>
      <dgm:spPr/>
      <dgm:t>
        <a:bodyPr/>
        <a:lstStyle/>
        <a:p>
          <a:endParaRPr lang="en-US" sz="2000"/>
        </a:p>
      </dgm:t>
    </dgm:pt>
    <dgm:pt modelId="{B8004920-1300-400C-850E-6DFD1E450CC5}">
      <dgm:prSet phldrT="[Text]" custT="1"/>
      <dgm:spPr/>
      <dgm:t>
        <a:bodyPr/>
        <a:lstStyle/>
        <a:p>
          <a:r>
            <a:rPr lang="sr-Latn-RS" sz="1600" dirty="0"/>
            <a:t>Međunarodni standardi edukacije za profesionalne računovođe</a:t>
          </a:r>
          <a:endParaRPr lang="en-US" sz="1600" dirty="0"/>
        </a:p>
      </dgm:t>
    </dgm:pt>
    <dgm:pt modelId="{973FE00E-1878-45E3-ACD8-5D407F273F6A}" type="parTrans" cxnId="{D68638CA-1CC1-4040-85BF-719DC4BB3458}">
      <dgm:prSet/>
      <dgm:spPr/>
      <dgm:t>
        <a:bodyPr/>
        <a:lstStyle/>
        <a:p>
          <a:endParaRPr lang="en-US" sz="2000"/>
        </a:p>
      </dgm:t>
    </dgm:pt>
    <dgm:pt modelId="{8D2968D4-F89A-48D4-989F-FDEE968B4EAB}" type="sibTrans" cxnId="{D68638CA-1CC1-4040-85BF-719DC4BB3458}">
      <dgm:prSet/>
      <dgm:spPr/>
      <dgm:t>
        <a:bodyPr/>
        <a:lstStyle/>
        <a:p>
          <a:endParaRPr lang="en-US" sz="2000"/>
        </a:p>
      </dgm:t>
    </dgm:pt>
    <dgm:pt modelId="{D9420472-DFDB-4D63-BACC-1F6B3CFE37C8}">
      <dgm:prSet custT="1"/>
      <dgm:spPr/>
      <dgm:t>
        <a:bodyPr/>
        <a:lstStyle/>
        <a:p>
          <a:r>
            <a:rPr lang="sr-Latn-RS" sz="1600" dirty="0"/>
            <a:t>Međunarodni računovodstveni standardi (MRS)</a:t>
          </a:r>
          <a:endParaRPr lang="en-US" sz="1600" dirty="0"/>
        </a:p>
      </dgm:t>
    </dgm:pt>
    <dgm:pt modelId="{973C5E8A-8858-4B54-858A-20F76DA9DFA9}" type="parTrans" cxnId="{0A7484C4-C035-4395-8C01-BC3CE72D450B}">
      <dgm:prSet/>
      <dgm:spPr/>
      <dgm:t>
        <a:bodyPr/>
        <a:lstStyle/>
        <a:p>
          <a:endParaRPr lang="en-US" sz="2000"/>
        </a:p>
      </dgm:t>
    </dgm:pt>
    <dgm:pt modelId="{DAE0C3FD-C041-4F99-B453-FD9C4F0FD54B}" type="sibTrans" cxnId="{0A7484C4-C035-4395-8C01-BC3CE72D450B}">
      <dgm:prSet/>
      <dgm:spPr/>
      <dgm:t>
        <a:bodyPr/>
        <a:lstStyle/>
        <a:p>
          <a:endParaRPr lang="en-US" sz="2000"/>
        </a:p>
      </dgm:t>
    </dgm:pt>
    <dgm:pt modelId="{A501C9D9-D090-47E6-AEA6-5EDB37D88851}">
      <dgm:prSet custT="1"/>
      <dgm:spPr/>
      <dgm:t>
        <a:bodyPr/>
        <a:lstStyle/>
        <a:p>
          <a:r>
            <a:rPr lang="sr-Latn-RS" sz="1600" dirty="0"/>
            <a:t>Konceptualni okvir za finansijsko izveštavanje</a:t>
          </a:r>
          <a:endParaRPr lang="en-US" sz="1600" dirty="0"/>
        </a:p>
      </dgm:t>
    </dgm:pt>
    <dgm:pt modelId="{D5E06809-ECEC-4748-B696-66C8682BABDF}" type="parTrans" cxnId="{79EADC22-853A-426F-BA96-18211733563C}">
      <dgm:prSet/>
      <dgm:spPr/>
      <dgm:t>
        <a:bodyPr/>
        <a:lstStyle/>
        <a:p>
          <a:endParaRPr lang="en-US" sz="2000"/>
        </a:p>
      </dgm:t>
    </dgm:pt>
    <dgm:pt modelId="{2EB8317D-3B02-4173-9693-081000ABDD11}" type="sibTrans" cxnId="{79EADC22-853A-426F-BA96-18211733563C}">
      <dgm:prSet/>
      <dgm:spPr/>
      <dgm:t>
        <a:bodyPr/>
        <a:lstStyle/>
        <a:p>
          <a:endParaRPr lang="en-US" sz="2000"/>
        </a:p>
      </dgm:t>
    </dgm:pt>
    <dgm:pt modelId="{B6D69652-EC97-4230-8B82-C6E912434C21}">
      <dgm:prSet custT="1"/>
      <dgm:spPr/>
      <dgm:t>
        <a:bodyPr/>
        <a:lstStyle/>
        <a:p>
          <a:r>
            <a:rPr lang="sr-Latn-RS" sz="1600" dirty="0"/>
            <a:t>Međunarodni standardi finansijskog izveštavanje (MSFI)</a:t>
          </a:r>
          <a:endParaRPr lang="en-US" sz="1600" dirty="0"/>
        </a:p>
      </dgm:t>
    </dgm:pt>
    <dgm:pt modelId="{005CDDBC-CEB9-432B-96E2-0D428AD0F80A}" type="parTrans" cxnId="{376545F6-2C1C-41DC-BCC3-AB44D2689705}">
      <dgm:prSet/>
      <dgm:spPr/>
      <dgm:t>
        <a:bodyPr/>
        <a:lstStyle/>
        <a:p>
          <a:endParaRPr lang="en-US" sz="2000"/>
        </a:p>
      </dgm:t>
    </dgm:pt>
    <dgm:pt modelId="{E1BBD345-BA99-40DE-AEFC-900760C26B9B}" type="sibTrans" cxnId="{376545F6-2C1C-41DC-BCC3-AB44D2689705}">
      <dgm:prSet/>
      <dgm:spPr/>
      <dgm:t>
        <a:bodyPr/>
        <a:lstStyle/>
        <a:p>
          <a:endParaRPr lang="en-US" sz="2000"/>
        </a:p>
      </dgm:t>
    </dgm:pt>
    <dgm:pt modelId="{97B937ED-2A1C-4A9A-AB36-C87D12CCF21B}">
      <dgm:prSet custT="1"/>
      <dgm:spPr/>
      <dgm:t>
        <a:bodyPr/>
        <a:lstStyle/>
        <a:p>
          <a:r>
            <a:rPr lang="sr-Latn-RS" sz="1600" dirty="0"/>
            <a:t>Tumačenja Komiteta za tumačenje računovodstvenih standarda</a:t>
          </a:r>
          <a:endParaRPr lang="en-US" sz="1600" dirty="0"/>
        </a:p>
      </dgm:t>
    </dgm:pt>
    <dgm:pt modelId="{8FC9BE1F-60D5-466C-9833-D60A572F16A2}" type="parTrans" cxnId="{F0D0A29F-5B1B-4EDA-9430-01A2E692DA87}">
      <dgm:prSet/>
      <dgm:spPr/>
      <dgm:t>
        <a:bodyPr/>
        <a:lstStyle/>
        <a:p>
          <a:endParaRPr lang="en-US" sz="2000"/>
        </a:p>
      </dgm:t>
    </dgm:pt>
    <dgm:pt modelId="{01F1D521-626F-483F-B109-2204307ACC3E}" type="sibTrans" cxnId="{F0D0A29F-5B1B-4EDA-9430-01A2E692DA87}">
      <dgm:prSet/>
      <dgm:spPr/>
      <dgm:t>
        <a:bodyPr/>
        <a:lstStyle/>
        <a:p>
          <a:endParaRPr lang="en-US" sz="2000"/>
        </a:p>
      </dgm:t>
    </dgm:pt>
    <dgm:pt modelId="{FBBF62F2-80F8-41EB-85CE-0B8755300BC7}">
      <dgm:prSet custT="1"/>
      <dgm:spPr/>
      <dgm:t>
        <a:bodyPr/>
        <a:lstStyle/>
        <a:p>
          <a:r>
            <a:rPr lang="sr-Latn-RS" sz="1600" dirty="0"/>
            <a:t>Međunarodni standardi kontrole kvaliteta</a:t>
          </a:r>
          <a:endParaRPr lang="en-US" sz="1600" dirty="0"/>
        </a:p>
      </dgm:t>
    </dgm:pt>
    <dgm:pt modelId="{98081039-5F29-47FF-8F07-58CB2EC4FE9A}" type="parTrans" cxnId="{BD6CB413-F7ED-4BAA-8E13-EBE9E72B25D7}">
      <dgm:prSet/>
      <dgm:spPr/>
      <dgm:t>
        <a:bodyPr/>
        <a:lstStyle/>
        <a:p>
          <a:endParaRPr lang="en-US" sz="2000"/>
        </a:p>
      </dgm:t>
    </dgm:pt>
    <dgm:pt modelId="{355CB248-9468-4422-9B5F-A835BD880C79}" type="sibTrans" cxnId="{BD6CB413-F7ED-4BAA-8E13-EBE9E72B25D7}">
      <dgm:prSet/>
      <dgm:spPr/>
      <dgm:t>
        <a:bodyPr/>
        <a:lstStyle/>
        <a:p>
          <a:endParaRPr lang="en-US" sz="2000"/>
        </a:p>
      </dgm:t>
    </dgm:pt>
    <dgm:pt modelId="{0E484605-6716-4A59-9C8B-A9DFB9CDDC73}">
      <dgm:prSet custT="1"/>
      <dgm:spPr/>
      <dgm:t>
        <a:bodyPr/>
        <a:lstStyle/>
        <a:p>
          <a:r>
            <a:rPr lang="sr-Latn-RS" sz="1600" dirty="0"/>
            <a:t>Kodeks etike za profesionalne računovođe</a:t>
          </a:r>
          <a:endParaRPr lang="en-US" sz="1600" dirty="0"/>
        </a:p>
      </dgm:t>
    </dgm:pt>
    <dgm:pt modelId="{6671E806-1434-4506-B5D0-3CD30F3978EB}" type="parTrans" cxnId="{FB1E6320-EE51-4B50-A90A-D115AC06ED85}">
      <dgm:prSet/>
      <dgm:spPr/>
      <dgm:t>
        <a:bodyPr/>
        <a:lstStyle/>
        <a:p>
          <a:endParaRPr lang="en-US" sz="2000"/>
        </a:p>
      </dgm:t>
    </dgm:pt>
    <dgm:pt modelId="{25A92DF9-ADA3-43D3-B494-3052ECEAF3F2}" type="sibTrans" cxnId="{FB1E6320-EE51-4B50-A90A-D115AC06ED85}">
      <dgm:prSet/>
      <dgm:spPr/>
      <dgm:t>
        <a:bodyPr/>
        <a:lstStyle/>
        <a:p>
          <a:endParaRPr lang="en-US" sz="2000"/>
        </a:p>
      </dgm:t>
    </dgm:pt>
    <dgm:pt modelId="{749BBDC3-94B0-40F7-A029-B294C76EE1F4}" type="pres">
      <dgm:prSet presAssocID="{1E0AE720-ABDA-4275-990D-55CAF41F645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A5A6F5B-0FCB-4EC2-A4FF-2A5D354BC468}" type="pres">
      <dgm:prSet presAssocID="{E4C43055-5E67-4312-977C-4DF451E319A9}" presName="root" presStyleCnt="0"/>
      <dgm:spPr/>
    </dgm:pt>
    <dgm:pt modelId="{3BC211F9-7146-4A65-B91A-87D50019B506}" type="pres">
      <dgm:prSet presAssocID="{E4C43055-5E67-4312-977C-4DF451E319A9}" presName="rootComposite" presStyleCnt="0"/>
      <dgm:spPr/>
    </dgm:pt>
    <dgm:pt modelId="{C06CD5DA-B055-492E-B8AC-F2170B5F3F6A}" type="pres">
      <dgm:prSet presAssocID="{E4C43055-5E67-4312-977C-4DF451E319A9}" presName="rootText" presStyleLbl="node1" presStyleIdx="0" presStyleCnt="2" custScaleX="496559" custScaleY="120152"/>
      <dgm:spPr/>
    </dgm:pt>
    <dgm:pt modelId="{44722E48-F81F-4985-98A1-35F9695164B0}" type="pres">
      <dgm:prSet presAssocID="{E4C43055-5E67-4312-977C-4DF451E319A9}" presName="rootConnector" presStyleLbl="node1" presStyleIdx="0" presStyleCnt="2"/>
      <dgm:spPr/>
    </dgm:pt>
    <dgm:pt modelId="{3508E37E-CDA6-4FB1-937B-EEA0E9E7FFD6}" type="pres">
      <dgm:prSet presAssocID="{E4C43055-5E67-4312-977C-4DF451E319A9}" presName="childShape" presStyleCnt="0"/>
      <dgm:spPr/>
    </dgm:pt>
    <dgm:pt modelId="{93C5AECB-D0BB-41C3-90FE-72EB2D32D133}" type="pres">
      <dgm:prSet presAssocID="{D5E06809-ECEC-4748-B696-66C8682BABDF}" presName="Name13" presStyleLbl="parChTrans1D2" presStyleIdx="0" presStyleCnt="10"/>
      <dgm:spPr/>
    </dgm:pt>
    <dgm:pt modelId="{09C6B258-3AB5-4EC2-9471-49BB154E761B}" type="pres">
      <dgm:prSet presAssocID="{A501C9D9-D090-47E6-AEA6-5EDB37D88851}" presName="childText" presStyleLbl="bgAcc1" presStyleIdx="0" presStyleCnt="10" custScaleX="477369">
        <dgm:presLayoutVars>
          <dgm:bulletEnabled val="1"/>
        </dgm:presLayoutVars>
      </dgm:prSet>
      <dgm:spPr/>
    </dgm:pt>
    <dgm:pt modelId="{9DAD829A-11DD-4690-82D4-B67285729283}" type="pres">
      <dgm:prSet presAssocID="{973C5E8A-8858-4B54-858A-20F76DA9DFA9}" presName="Name13" presStyleLbl="parChTrans1D2" presStyleIdx="1" presStyleCnt="10"/>
      <dgm:spPr/>
    </dgm:pt>
    <dgm:pt modelId="{A325361E-6A3E-4464-913E-8E579B4EFA17}" type="pres">
      <dgm:prSet presAssocID="{D9420472-DFDB-4D63-BACC-1F6B3CFE37C8}" presName="childText" presStyleLbl="bgAcc1" presStyleIdx="1" presStyleCnt="10" custScaleX="481139">
        <dgm:presLayoutVars>
          <dgm:bulletEnabled val="1"/>
        </dgm:presLayoutVars>
      </dgm:prSet>
      <dgm:spPr/>
    </dgm:pt>
    <dgm:pt modelId="{DACB704C-DD3B-44CB-AA2E-93F39E4C3926}" type="pres">
      <dgm:prSet presAssocID="{005CDDBC-CEB9-432B-96E2-0D428AD0F80A}" presName="Name13" presStyleLbl="parChTrans1D2" presStyleIdx="2" presStyleCnt="10"/>
      <dgm:spPr/>
    </dgm:pt>
    <dgm:pt modelId="{B3B15611-D092-440E-8CDB-9583B231C0F0}" type="pres">
      <dgm:prSet presAssocID="{B6D69652-EC97-4230-8B82-C6E912434C21}" presName="childText" presStyleLbl="bgAcc1" presStyleIdx="2" presStyleCnt="10" custScaleX="475595">
        <dgm:presLayoutVars>
          <dgm:bulletEnabled val="1"/>
        </dgm:presLayoutVars>
      </dgm:prSet>
      <dgm:spPr/>
    </dgm:pt>
    <dgm:pt modelId="{9FB4D818-A2FC-445F-B6D3-043C6632F7F6}" type="pres">
      <dgm:prSet presAssocID="{8FC9BE1F-60D5-466C-9833-D60A572F16A2}" presName="Name13" presStyleLbl="parChTrans1D2" presStyleIdx="3" presStyleCnt="10"/>
      <dgm:spPr/>
    </dgm:pt>
    <dgm:pt modelId="{FEDA4AF7-FA21-46AE-9E91-3B19556C2E9F}" type="pres">
      <dgm:prSet presAssocID="{97B937ED-2A1C-4A9A-AB36-C87D12CCF21B}" presName="childText" presStyleLbl="bgAcc1" presStyleIdx="3" presStyleCnt="10" custScaleX="474090">
        <dgm:presLayoutVars>
          <dgm:bulletEnabled val="1"/>
        </dgm:presLayoutVars>
      </dgm:prSet>
      <dgm:spPr/>
    </dgm:pt>
    <dgm:pt modelId="{A754528A-CCA8-4AAA-A40A-8979AC6C6CB1}" type="pres">
      <dgm:prSet presAssocID="{69F46312-60E9-4A9D-A23B-C2F689C2A63B}" presName="Name13" presStyleLbl="parChTrans1D2" presStyleIdx="4" presStyleCnt="10"/>
      <dgm:spPr/>
    </dgm:pt>
    <dgm:pt modelId="{602D89FA-FB6A-43ED-8DA4-34DA1C3D6FE6}" type="pres">
      <dgm:prSet presAssocID="{1EB868D5-62E0-46C8-9189-2E4633B44ACD}" presName="childText" presStyleLbl="bgAcc1" presStyleIdx="4" presStyleCnt="10" custScaleX="475611" custLinFactNeighborX="-2558" custLinFactNeighborY="-2135">
        <dgm:presLayoutVars>
          <dgm:bulletEnabled val="1"/>
        </dgm:presLayoutVars>
      </dgm:prSet>
      <dgm:spPr/>
    </dgm:pt>
    <dgm:pt modelId="{6A379DF6-1D2C-41CF-A37E-778A6C429720}" type="pres">
      <dgm:prSet presAssocID="{28A878CB-2704-4B40-9B0E-C1EDF98D89C1}" presName="Name13" presStyleLbl="parChTrans1D2" presStyleIdx="5" presStyleCnt="10"/>
      <dgm:spPr/>
    </dgm:pt>
    <dgm:pt modelId="{082A5648-F084-4731-8D66-D738F0B9155C}" type="pres">
      <dgm:prSet presAssocID="{C871C1E7-25A7-402C-8246-B01A15FEB6F9}" presName="childText" presStyleLbl="bgAcc1" presStyleIdx="5" presStyleCnt="10" custScaleX="472968">
        <dgm:presLayoutVars>
          <dgm:bulletEnabled val="1"/>
        </dgm:presLayoutVars>
      </dgm:prSet>
      <dgm:spPr/>
    </dgm:pt>
    <dgm:pt modelId="{D4CBC21A-4479-4F35-BF98-3431EF363581}" type="pres">
      <dgm:prSet presAssocID="{B935EC8F-B511-4F5F-B31C-8463DF75DA10}" presName="root" presStyleCnt="0"/>
      <dgm:spPr/>
    </dgm:pt>
    <dgm:pt modelId="{4CCBF4DF-91B8-4915-95D9-906FD6F4C7BB}" type="pres">
      <dgm:prSet presAssocID="{B935EC8F-B511-4F5F-B31C-8463DF75DA10}" presName="rootComposite" presStyleCnt="0"/>
      <dgm:spPr/>
    </dgm:pt>
    <dgm:pt modelId="{D1D33010-BC63-4719-96D8-AE168C1127D7}" type="pres">
      <dgm:prSet presAssocID="{B935EC8F-B511-4F5F-B31C-8463DF75DA10}" presName="rootText" presStyleLbl="node1" presStyleIdx="1" presStyleCnt="2" custScaleX="464241" custScaleY="124387"/>
      <dgm:spPr/>
    </dgm:pt>
    <dgm:pt modelId="{3D3B917E-CFDB-4AFB-86A3-7C431E067F3D}" type="pres">
      <dgm:prSet presAssocID="{B935EC8F-B511-4F5F-B31C-8463DF75DA10}" presName="rootConnector" presStyleLbl="node1" presStyleIdx="1" presStyleCnt="2"/>
      <dgm:spPr/>
    </dgm:pt>
    <dgm:pt modelId="{084CD013-F51F-40F7-86DC-B06C2F7450D6}" type="pres">
      <dgm:prSet presAssocID="{B935EC8F-B511-4F5F-B31C-8463DF75DA10}" presName="childShape" presStyleCnt="0"/>
      <dgm:spPr/>
    </dgm:pt>
    <dgm:pt modelId="{603171C0-475C-4137-8953-A1AB8C795A9D}" type="pres">
      <dgm:prSet presAssocID="{B63FD079-F84F-4A15-B17B-0E54E92D6386}" presName="Name13" presStyleLbl="parChTrans1D2" presStyleIdx="6" presStyleCnt="10"/>
      <dgm:spPr/>
    </dgm:pt>
    <dgm:pt modelId="{C9E51280-C315-4305-AC28-7BAA065A90C0}" type="pres">
      <dgm:prSet presAssocID="{F60336CD-1741-40A6-B45F-6FDE90FBDD75}" presName="childText" presStyleLbl="bgAcc1" presStyleIdx="6" presStyleCnt="10" custScaleX="442766" custScaleY="98326">
        <dgm:presLayoutVars>
          <dgm:bulletEnabled val="1"/>
        </dgm:presLayoutVars>
      </dgm:prSet>
      <dgm:spPr/>
    </dgm:pt>
    <dgm:pt modelId="{0A71E6E2-76B8-43E2-BBC5-1BBB9C979E74}" type="pres">
      <dgm:prSet presAssocID="{98081039-5F29-47FF-8F07-58CB2EC4FE9A}" presName="Name13" presStyleLbl="parChTrans1D2" presStyleIdx="7" presStyleCnt="10"/>
      <dgm:spPr/>
    </dgm:pt>
    <dgm:pt modelId="{818B2761-24AB-4FB7-82B3-C17903DDAA36}" type="pres">
      <dgm:prSet presAssocID="{FBBF62F2-80F8-41EB-85CE-0B8755300BC7}" presName="childText" presStyleLbl="bgAcc1" presStyleIdx="7" presStyleCnt="10" custScaleX="440044">
        <dgm:presLayoutVars>
          <dgm:bulletEnabled val="1"/>
        </dgm:presLayoutVars>
      </dgm:prSet>
      <dgm:spPr/>
    </dgm:pt>
    <dgm:pt modelId="{039B3E7C-4CDC-4E71-AD0B-83F81CF7EB6F}" type="pres">
      <dgm:prSet presAssocID="{6671E806-1434-4506-B5D0-3CD30F3978EB}" presName="Name13" presStyleLbl="parChTrans1D2" presStyleIdx="8" presStyleCnt="10"/>
      <dgm:spPr/>
    </dgm:pt>
    <dgm:pt modelId="{C63E427E-E8FE-4900-B60A-874161618986}" type="pres">
      <dgm:prSet presAssocID="{0E484605-6716-4A59-9C8B-A9DFB9CDDC73}" presName="childText" presStyleLbl="bgAcc1" presStyleIdx="8" presStyleCnt="10" custScaleX="444046">
        <dgm:presLayoutVars>
          <dgm:bulletEnabled val="1"/>
        </dgm:presLayoutVars>
      </dgm:prSet>
      <dgm:spPr/>
    </dgm:pt>
    <dgm:pt modelId="{4F98959D-7ED6-4017-8BC9-1985A1D159C7}" type="pres">
      <dgm:prSet presAssocID="{973FE00E-1878-45E3-ACD8-5D407F273F6A}" presName="Name13" presStyleLbl="parChTrans1D2" presStyleIdx="9" presStyleCnt="10"/>
      <dgm:spPr/>
    </dgm:pt>
    <dgm:pt modelId="{20FA24B5-1D18-480E-9FCC-5E023142612F}" type="pres">
      <dgm:prSet presAssocID="{B8004920-1300-400C-850E-6DFD1E450CC5}" presName="childText" presStyleLbl="bgAcc1" presStyleIdx="9" presStyleCnt="10" custScaleX="443629">
        <dgm:presLayoutVars>
          <dgm:bulletEnabled val="1"/>
        </dgm:presLayoutVars>
      </dgm:prSet>
      <dgm:spPr/>
    </dgm:pt>
  </dgm:ptLst>
  <dgm:cxnLst>
    <dgm:cxn modelId="{70C9FD05-CEC3-4AB4-989E-31013FDE490E}" type="presOf" srcId="{B63FD079-F84F-4A15-B17B-0E54E92D6386}" destId="{603171C0-475C-4137-8953-A1AB8C795A9D}" srcOrd="0" destOrd="0" presId="urn:microsoft.com/office/officeart/2005/8/layout/hierarchy3"/>
    <dgm:cxn modelId="{1B23080A-8141-488A-87AE-B028EAB3B6A9}" type="presOf" srcId="{FBBF62F2-80F8-41EB-85CE-0B8755300BC7}" destId="{818B2761-24AB-4FB7-82B3-C17903DDAA36}" srcOrd="0" destOrd="0" presId="urn:microsoft.com/office/officeart/2005/8/layout/hierarchy3"/>
    <dgm:cxn modelId="{BD6CB413-F7ED-4BAA-8E13-EBE9E72B25D7}" srcId="{B935EC8F-B511-4F5F-B31C-8463DF75DA10}" destId="{FBBF62F2-80F8-41EB-85CE-0B8755300BC7}" srcOrd="1" destOrd="0" parTransId="{98081039-5F29-47FF-8F07-58CB2EC4FE9A}" sibTransId="{355CB248-9468-4422-9B5F-A835BD880C79}"/>
    <dgm:cxn modelId="{7346F513-DA8C-438C-9584-1C3D2D5BDCA8}" type="presOf" srcId="{1EB868D5-62E0-46C8-9189-2E4633B44ACD}" destId="{602D89FA-FB6A-43ED-8DA4-34DA1C3D6FE6}" srcOrd="0" destOrd="0" presId="urn:microsoft.com/office/officeart/2005/8/layout/hierarchy3"/>
    <dgm:cxn modelId="{FB1E6320-EE51-4B50-A90A-D115AC06ED85}" srcId="{B935EC8F-B511-4F5F-B31C-8463DF75DA10}" destId="{0E484605-6716-4A59-9C8B-A9DFB9CDDC73}" srcOrd="2" destOrd="0" parTransId="{6671E806-1434-4506-B5D0-3CD30F3978EB}" sibTransId="{25A92DF9-ADA3-43D3-B494-3052ECEAF3F2}"/>
    <dgm:cxn modelId="{79EADC22-853A-426F-BA96-18211733563C}" srcId="{E4C43055-5E67-4312-977C-4DF451E319A9}" destId="{A501C9D9-D090-47E6-AEA6-5EDB37D88851}" srcOrd="0" destOrd="0" parTransId="{D5E06809-ECEC-4748-B696-66C8682BABDF}" sibTransId="{2EB8317D-3B02-4173-9693-081000ABDD11}"/>
    <dgm:cxn modelId="{A0972E24-7D17-4834-8295-4163DDE55BC4}" srcId="{E4C43055-5E67-4312-977C-4DF451E319A9}" destId="{C871C1E7-25A7-402C-8246-B01A15FEB6F9}" srcOrd="5" destOrd="0" parTransId="{28A878CB-2704-4B40-9B0E-C1EDF98D89C1}" sibTransId="{C03C5BB4-3A85-4216-AC7C-81C78031753C}"/>
    <dgm:cxn modelId="{AE8F9725-927D-4C39-A573-4ED87AE14E7C}" type="presOf" srcId="{B6D69652-EC97-4230-8B82-C6E912434C21}" destId="{B3B15611-D092-440E-8CDB-9583B231C0F0}" srcOrd="0" destOrd="0" presId="urn:microsoft.com/office/officeart/2005/8/layout/hierarchy3"/>
    <dgm:cxn modelId="{806C1D2A-9682-443B-81D4-1062E763D4E4}" srcId="{1E0AE720-ABDA-4275-990D-55CAF41F645A}" destId="{E4C43055-5E67-4312-977C-4DF451E319A9}" srcOrd="0" destOrd="0" parTransId="{636866A2-419A-4B42-8360-8081B254CFF3}" sibTransId="{3BD3A6F3-EB08-4177-9FA8-89135CCED895}"/>
    <dgm:cxn modelId="{D6EFB52D-968C-467A-890F-895818D8C30A}" type="presOf" srcId="{69F46312-60E9-4A9D-A23B-C2F689C2A63B}" destId="{A754528A-CCA8-4AAA-A40A-8979AC6C6CB1}" srcOrd="0" destOrd="0" presId="urn:microsoft.com/office/officeart/2005/8/layout/hierarchy3"/>
    <dgm:cxn modelId="{0E355E31-AFF2-4C93-B2BF-A617CCB1C985}" type="presOf" srcId="{0E484605-6716-4A59-9C8B-A9DFB9CDDC73}" destId="{C63E427E-E8FE-4900-B60A-874161618986}" srcOrd="0" destOrd="0" presId="urn:microsoft.com/office/officeart/2005/8/layout/hierarchy3"/>
    <dgm:cxn modelId="{4FDE4D31-2182-4161-B93E-AC3A30677589}" type="presOf" srcId="{005CDDBC-CEB9-432B-96E2-0D428AD0F80A}" destId="{DACB704C-DD3B-44CB-AA2E-93F39E4C3926}" srcOrd="0" destOrd="0" presId="urn:microsoft.com/office/officeart/2005/8/layout/hierarchy3"/>
    <dgm:cxn modelId="{4C802137-74E3-4447-82EC-9C8A56F254E0}" type="presOf" srcId="{973FE00E-1878-45E3-ACD8-5D407F273F6A}" destId="{4F98959D-7ED6-4017-8BC9-1985A1D159C7}" srcOrd="0" destOrd="0" presId="urn:microsoft.com/office/officeart/2005/8/layout/hierarchy3"/>
    <dgm:cxn modelId="{3BBAC53D-0A6D-41F1-8BD8-FEB95D89BAF8}" type="presOf" srcId="{E4C43055-5E67-4312-977C-4DF451E319A9}" destId="{44722E48-F81F-4985-98A1-35F9695164B0}" srcOrd="1" destOrd="0" presId="urn:microsoft.com/office/officeart/2005/8/layout/hierarchy3"/>
    <dgm:cxn modelId="{71EE335D-1FC5-47A2-88DC-31BEE14F2360}" type="presOf" srcId="{97B937ED-2A1C-4A9A-AB36-C87D12CCF21B}" destId="{FEDA4AF7-FA21-46AE-9E91-3B19556C2E9F}" srcOrd="0" destOrd="0" presId="urn:microsoft.com/office/officeart/2005/8/layout/hierarchy3"/>
    <dgm:cxn modelId="{FBEE9F60-0957-422E-82CF-0DBD01AD72E6}" srcId="{1E0AE720-ABDA-4275-990D-55CAF41F645A}" destId="{B935EC8F-B511-4F5F-B31C-8463DF75DA10}" srcOrd="1" destOrd="0" parTransId="{48BB3606-0CC2-459A-8EBA-9F0A2B130105}" sibTransId="{1DFD8EB5-525B-4652-9426-ED00623F97FC}"/>
    <dgm:cxn modelId="{ACAFC94C-6F63-43DC-A021-218742B6BBB8}" type="presOf" srcId="{973C5E8A-8858-4B54-858A-20F76DA9DFA9}" destId="{9DAD829A-11DD-4690-82D4-B67285729283}" srcOrd="0" destOrd="0" presId="urn:microsoft.com/office/officeart/2005/8/layout/hierarchy3"/>
    <dgm:cxn modelId="{F5C5376D-063E-4456-AEDF-1E9EF5E5FFF7}" type="presOf" srcId="{1E0AE720-ABDA-4275-990D-55CAF41F645A}" destId="{749BBDC3-94B0-40F7-A029-B294C76EE1F4}" srcOrd="0" destOrd="0" presId="urn:microsoft.com/office/officeart/2005/8/layout/hierarchy3"/>
    <dgm:cxn modelId="{24747154-B86C-4D3B-8E05-8D7DC27F943E}" type="presOf" srcId="{A501C9D9-D090-47E6-AEA6-5EDB37D88851}" destId="{09C6B258-3AB5-4EC2-9471-49BB154E761B}" srcOrd="0" destOrd="0" presId="urn:microsoft.com/office/officeart/2005/8/layout/hierarchy3"/>
    <dgm:cxn modelId="{FCED795A-CF3C-469A-9D11-A2762506490C}" type="presOf" srcId="{D9420472-DFDB-4D63-BACC-1F6B3CFE37C8}" destId="{A325361E-6A3E-4464-913E-8E579B4EFA17}" srcOrd="0" destOrd="0" presId="urn:microsoft.com/office/officeart/2005/8/layout/hierarchy3"/>
    <dgm:cxn modelId="{D0E6447C-1DB3-4D89-8CEB-B0BB74C7358C}" type="presOf" srcId="{E4C43055-5E67-4312-977C-4DF451E319A9}" destId="{C06CD5DA-B055-492E-B8AC-F2170B5F3F6A}" srcOrd="0" destOrd="0" presId="urn:microsoft.com/office/officeart/2005/8/layout/hierarchy3"/>
    <dgm:cxn modelId="{CCAB6187-0205-47F9-B95F-BD6B2228E695}" type="presOf" srcId="{B935EC8F-B511-4F5F-B31C-8463DF75DA10}" destId="{3D3B917E-CFDB-4AFB-86A3-7C431E067F3D}" srcOrd="1" destOrd="0" presId="urn:microsoft.com/office/officeart/2005/8/layout/hierarchy3"/>
    <dgm:cxn modelId="{A4487787-33C4-470D-8B92-F2F81DD20A5D}" type="presOf" srcId="{D5E06809-ECEC-4748-B696-66C8682BABDF}" destId="{93C5AECB-D0BB-41C3-90FE-72EB2D32D133}" srcOrd="0" destOrd="0" presId="urn:microsoft.com/office/officeart/2005/8/layout/hierarchy3"/>
    <dgm:cxn modelId="{08EB5A89-CDCE-49DA-9F2C-0DAD0F9164EC}" type="presOf" srcId="{98081039-5F29-47FF-8F07-58CB2EC4FE9A}" destId="{0A71E6E2-76B8-43E2-BBC5-1BBB9C979E74}" srcOrd="0" destOrd="0" presId="urn:microsoft.com/office/officeart/2005/8/layout/hierarchy3"/>
    <dgm:cxn modelId="{C819D28F-F4D1-4EE0-A93A-73A3A91C632D}" type="presOf" srcId="{28A878CB-2704-4B40-9B0E-C1EDF98D89C1}" destId="{6A379DF6-1D2C-41CF-A37E-778A6C429720}" srcOrd="0" destOrd="0" presId="urn:microsoft.com/office/officeart/2005/8/layout/hierarchy3"/>
    <dgm:cxn modelId="{F0D0A29F-5B1B-4EDA-9430-01A2E692DA87}" srcId="{E4C43055-5E67-4312-977C-4DF451E319A9}" destId="{97B937ED-2A1C-4A9A-AB36-C87D12CCF21B}" srcOrd="3" destOrd="0" parTransId="{8FC9BE1F-60D5-466C-9833-D60A572F16A2}" sibTransId="{01F1D521-626F-483F-B109-2204307ACC3E}"/>
    <dgm:cxn modelId="{612B84A2-45E4-48C2-A3F9-BF89A817D457}" type="presOf" srcId="{F60336CD-1741-40A6-B45F-6FDE90FBDD75}" destId="{C9E51280-C315-4305-AC28-7BAA065A90C0}" srcOrd="0" destOrd="0" presId="urn:microsoft.com/office/officeart/2005/8/layout/hierarchy3"/>
    <dgm:cxn modelId="{9DBD2AAF-217D-40BE-A0AE-34E0EA1FB4C5}" type="presOf" srcId="{B8004920-1300-400C-850E-6DFD1E450CC5}" destId="{20FA24B5-1D18-480E-9FCC-5E023142612F}" srcOrd="0" destOrd="0" presId="urn:microsoft.com/office/officeart/2005/8/layout/hierarchy3"/>
    <dgm:cxn modelId="{0CCD03C2-989E-4C47-B013-99CF9500B940}" type="presOf" srcId="{B935EC8F-B511-4F5F-B31C-8463DF75DA10}" destId="{D1D33010-BC63-4719-96D8-AE168C1127D7}" srcOrd="0" destOrd="0" presId="urn:microsoft.com/office/officeart/2005/8/layout/hierarchy3"/>
    <dgm:cxn modelId="{0A7484C4-C035-4395-8C01-BC3CE72D450B}" srcId="{E4C43055-5E67-4312-977C-4DF451E319A9}" destId="{D9420472-DFDB-4D63-BACC-1F6B3CFE37C8}" srcOrd="1" destOrd="0" parTransId="{973C5E8A-8858-4B54-858A-20F76DA9DFA9}" sibTransId="{DAE0C3FD-C041-4F99-B453-FD9C4F0FD54B}"/>
    <dgm:cxn modelId="{121873C8-30CF-4C17-9BE4-83B141F00D46}" srcId="{E4C43055-5E67-4312-977C-4DF451E319A9}" destId="{1EB868D5-62E0-46C8-9189-2E4633B44ACD}" srcOrd="4" destOrd="0" parTransId="{69F46312-60E9-4A9D-A23B-C2F689C2A63B}" sibTransId="{D7CFC118-78C5-4DA8-8EED-5393AC7EDC42}"/>
    <dgm:cxn modelId="{D68638CA-1CC1-4040-85BF-719DC4BB3458}" srcId="{B935EC8F-B511-4F5F-B31C-8463DF75DA10}" destId="{B8004920-1300-400C-850E-6DFD1E450CC5}" srcOrd="3" destOrd="0" parTransId="{973FE00E-1878-45E3-ACD8-5D407F273F6A}" sibTransId="{8D2968D4-F89A-48D4-989F-FDEE968B4EAB}"/>
    <dgm:cxn modelId="{23A535E2-BFC7-497F-B650-91DEC7D50265}" type="presOf" srcId="{8FC9BE1F-60D5-466C-9833-D60A572F16A2}" destId="{9FB4D818-A2FC-445F-B6D3-043C6632F7F6}" srcOrd="0" destOrd="0" presId="urn:microsoft.com/office/officeart/2005/8/layout/hierarchy3"/>
    <dgm:cxn modelId="{46D2C6E5-8A3A-48B3-A0CB-960426017D29}" type="presOf" srcId="{6671E806-1434-4506-B5D0-3CD30F3978EB}" destId="{039B3E7C-4CDC-4E71-AD0B-83F81CF7EB6F}" srcOrd="0" destOrd="0" presId="urn:microsoft.com/office/officeart/2005/8/layout/hierarchy3"/>
    <dgm:cxn modelId="{5B9A2AF3-A026-45AA-9D4F-6770FD7B29D3}" srcId="{B935EC8F-B511-4F5F-B31C-8463DF75DA10}" destId="{F60336CD-1741-40A6-B45F-6FDE90FBDD75}" srcOrd="0" destOrd="0" parTransId="{B63FD079-F84F-4A15-B17B-0E54E92D6386}" sibTransId="{1BAA2025-6C91-4BB3-B981-C92C986BEF8F}"/>
    <dgm:cxn modelId="{376545F6-2C1C-41DC-BCC3-AB44D2689705}" srcId="{E4C43055-5E67-4312-977C-4DF451E319A9}" destId="{B6D69652-EC97-4230-8B82-C6E912434C21}" srcOrd="2" destOrd="0" parTransId="{005CDDBC-CEB9-432B-96E2-0D428AD0F80A}" sibTransId="{E1BBD345-BA99-40DE-AEFC-900760C26B9B}"/>
    <dgm:cxn modelId="{48718EFA-AC1A-4E18-A598-C6E3A0BCE6D5}" type="presOf" srcId="{C871C1E7-25A7-402C-8246-B01A15FEB6F9}" destId="{082A5648-F084-4731-8D66-D738F0B9155C}" srcOrd="0" destOrd="0" presId="urn:microsoft.com/office/officeart/2005/8/layout/hierarchy3"/>
    <dgm:cxn modelId="{AE14F0A2-C472-4221-A867-0CAF4E8D39A7}" type="presParOf" srcId="{749BBDC3-94B0-40F7-A029-B294C76EE1F4}" destId="{6A5A6F5B-0FCB-4EC2-A4FF-2A5D354BC468}" srcOrd="0" destOrd="0" presId="urn:microsoft.com/office/officeart/2005/8/layout/hierarchy3"/>
    <dgm:cxn modelId="{1C3CFF00-ADFE-4070-AD1F-4B95CA08D34A}" type="presParOf" srcId="{6A5A6F5B-0FCB-4EC2-A4FF-2A5D354BC468}" destId="{3BC211F9-7146-4A65-B91A-87D50019B506}" srcOrd="0" destOrd="0" presId="urn:microsoft.com/office/officeart/2005/8/layout/hierarchy3"/>
    <dgm:cxn modelId="{1780F41A-867E-49AE-86A4-7E15673652E4}" type="presParOf" srcId="{3BC211F9-7146-4A65-B91A-87D50019B506}" destId="{C06CD5DA-B055-492E-B8AC-F2170B5F3F6A}" srcOrd="0" destOrd="0" presId="urn:microsoft.com/office/officeart/2005/8/layout/hierarchy3"/>
    <dgm:cxn modelId="{A500B822-5838-4035-B839-3534CB570FE5}" type="presParOf" srcId="{3BC211F9-7146-4A65-B91A-87D50019B506}" destId="{44722E48-F81F-4985-98A1-35F9695164B0}" srcOrd="1" destOrd="0" presId="urn:microsoft.com/office/officeart/2005/8/layout/hierarchy3"/>
    <dgm:cxn modelId="{9EF8F059-0815-4AD0-B6EB-AD9EC0722A68}" type="presParOf" srcId="{6A5A6F5B-0FCB-4EC2-A4FF-2A5D354BC468}" destId="{3508E37E-CDA6-4FB1-937B-EEA0E9E7FFD6}" srcOrd="1" destOrd="0" presId="urn:microsoft.com/office/officeart/2005/8/layout/hierarchy3"/>
    <dgm:cxn modelId="{CBC42DA0-6717-4DD0-B209-98027734D876}" type="presParOf" srcId="{3508E37E-CDA6-4FB1-937B-EEA0E9E7FFD6}" destId="{93C5AECB-D0BB-41C3-90FE-72EB2D32D133}" srcOrd="0" destOrd="0" presId="urn:microsoft.com/office/officeart/2005/8/layout/hierarchy3"/>
    <dgm:cxn modelId="{25541E0F-FE68-4764-838A-C52BB2282C7F}" type="presParOf" srcId="{3508E37E-CDA6-4FB1-937B-EEA0E9E7FFD6}" destId="{09C6B258-3AB5-4EC2-9471-49BB154E761B}" srcOrd="1" destOrd="0" presId="urn:microsoft.com/office/officeart/2005/8/layout/hierarchy3"/>
    <dgm:cxn modelId="{47EADE60-FA26-4758-B3B9-2272BE1D98AE}" type="presParOf" srcId="{3508E37E-CDA6-4FB1-937B-EEA0E9E7FFD6}" destId="{9DAD829A-11DD-4690-82D4-B67285729283}" srcOrd="2" destOrd="0" presId="urn:microsoft.com/office/officeart/2005/8/layout/hierarchy3"/>
    <dgm:cxn modelId="{FA9FF95F-8AFE-4797-8658-DB0DAD4B5F11}" type="presParOf" srcId="{3508E37E-CDA6-4FB1-937B-EEA0E9E7FFD6}" destId="{A325361E-6A3E-4464-913E-8E579B4EFA17}" srcOrd="3" destOrd="0" presId="urn:microsoft.com/office/officeart/2005/8/layout/hierarchy3"/>
    <dgm:cxn modelId="{82D71102-823B-42A7-B8BB-1F22CA0C3B5C}" type="presParOf" srcId="{3508E37E-CDA6-4FB1-937B-EEA0E9E7FFD6}" destId="{DACB704C-DD3B-44CB-AA2E-93F39E4C3926}" srcOrd="4" destOrd="0" presId="urn:microsoft.com/office/officeart/2005/8/layout/hierarchy3"/>
    <dgm:cxn modelId="{ED2AC266-6A68-4549-B9D8-89D8C9549041}" type="presParOf" srcId="{3508E37E-CDA6-4FB1-937B-EEA0E9E7FFD6}" destId="{B3B15611-D092-440E-8CDB-9583B231C0F0}" srcOrd="5" destOrd="0" presId="urn:microsoft.com/office/officeart/2005/8/layout/hierarchy3"/>
    <dgm:cxn modelId="{B4C1190D-E83C-4CD5-BD04-21B0649529AB}" type="presParOf" srcId="{3508E37E-CDA6-4FB1-937B-EEA0E9E7FFD6}" destId="{9FB4D818-A2FC-445F-B6D3-043C6632F7F6}" srcOrd="6" destOrd="0" presId="urn:microsoft.com/office/officeart/2005/8/layout/hierarchy3"/>
    <dgm:cxn modelId="{6839E0CF-F469-4CFF-98FB-3C6CDADAA310}" type="presParOf" srcId="{3508E37E-CDA6-4FB1-937B-EEA0E9E7FFD6}" destId="{FEDA4AF7-FA21-46AE-9E91-3B19556C2E9F}" srcOrd="7" destOrd="0" presId="urn:microsoft.com/office/officeart/2005/8/layout/hierarchy3"/>
    <dgm:cxn modelId="{4DC4D019-7F86-4B3C-8E81-F1EA90FAFECF}" type="presParOf" srcId="{3508E37E-CDA6-4FB1-937B-EEA0E9E7FFD6}" destId="{A754528A-CCA8-4AAA-A40A-8979AC6C6CB1}" srcOrd="8" destOrd="0" presId="urn:microsoft.com/office/officeart/2005/8/layout/hierarchy3"/>
    <dgm:cxn modelId="{D79D7D83-DA3B-4AF6-8EF7-B39518FA9A14}" type="presParOf" srcId="{3508E37E-CDA6-4FB1-937B-EEA0E9E7FFD6}" destId="{602D89FA-FB6A-43ED-8DA4-34DA1C3D6FE6}" srcOrd="9" destOrd="0" presId="urn:microsoft.com/office/officeart/2005/8/layout/hierarchy3"/>
    <dgm:cxn modelId="{29DBAA67-5C5B-4C8E-8C8F-D8B5D9487136}" type="presParOf" srcId="{3508E37E-CDA6-4FB1-937B-EEA0E9E7FFD6}" destId="{6A379DF6-1D2C-41CF-A37E-778A6C429720}" srcOrd="10" destOrd="0" presId="urn:microsoft.com/office/officeart/2005/8/layout/hierarchy3"/>
    <dgm:cxn modelId="{59C52D82-012E-4C9E-95F1-A80E646291FF}" type="presParOf" srcId="{3508E37E-CDA6-4FB1-937B-EEA0E9E7FFD6}" destId="{082A5648-F084-4731-8D66-D738F0B9155C}" srcOrd="11" destOrd="0" presId="urn:microsoft.com/office/officeart/2005/8/layout/hierarchy3"/>
    <dgm:cxn modelId="{BC18585C-B061-44F2-9FAA-DFD162401DFD}" type="presParOf" srcId="{749BBDC3-94B0-40F7-A029-B294C76EE1F4}" destId="{D4CBC21A-4479-4F35-BF98-3431EF363581}" srcOrd="1" destOrd="0" presId="urn:microsoft.com/office/officeart/2005/8/layout/hierarchy3"/>
    <dgm:cxn modelId="{3C489613-E5FC-4F15-A3A8-CDDEF58A4150}" type="presParOf" srcId="{D4CBC21A-4479-4F35-BF98-3431EF363581}" destId="{4CCBF4DF-91B8-4915-95D9-906FD6F4C7BB}" srcOrd="0" destOrd="0" presId="urn:microsoft.com/office/officeart/2005/8/layout/hierarchy3"/>
    <dgm:cxn modelId="{8462A383-3AEF-46B3-911E-4DC354051343}" type="presParOf" srcId="{4CCBF4DF-91B8-4915-95D9-906FD6F4C7BB}" destId="{D1D33010-BC63-4719-96D8-AE168C1127D7}" srcOrd="0" destOrd="0" presId="urn:microsoft.com/office/officeart/2005/8/layout/hierarchy3"/>
    <dgm:cxn modelId="{3248CF14-9780-43DB-9FAD-0D8E76DC3875}" type="presParOf" srcId="{4CCBF4DF-91B8-4915-95D9-906FD6F4C7BB}" destId="{3D3B917E-CFDB-4AFB-86A3-7C431E067F3D}" srcOrd="1" destOrd="0" presId="urn:microsoft.com/office/officeart/2005/8/layout/hierarchy3"/>
    <dgm:cxn modelId="{9ECF0238-9B36-4A22-866A-0271A23AD05D}" type="presParOf" srcId="{D4CBC21A-4479-4F35-BF98-3431EF363581}" destId="{084CD013-F51F-40F7-86DC-B06C2F7450D6}" srcOrd="1" destOrd="0" presId="urn:microsoft.com/office/officeart/2005/8/layout/hierarchy3"/>
    <dgm:cxn modelId="{479D2794-5638-4BC7-9ECD-0B45A966C6FB}" type="presParOf" srcId="{084CD013-F51F-40F7-86DC-B06C2F7450D6}" destId="{603171C0-475C-4137-8953-A1AB8C795A9D}" srcOrd="0" destOrd="0" presId="urn:microsoft.com/office/officeart/2005/8/layout/hierarchy3"/>
    <dgm:cxn modelId="{E187FAF1-EE07-4046-A5F5-297E335B8D9B}" type="presParOf" srcId="{084CD013-F51F-40F7-86DC-B06C2F7450D6}" destId="{C9E51280-C315-4305-AC28-7BAA065A90C0}" srcOrd="1" destOrd="0" presId="urn:microsoft.com/office/officeart/2005/8/layout/hierarchy3"/>
    <dgm:cxn modelId="{36B458AC-C7DB-4962-BFAA-2BB5AF7C0B4E}" type="presParOf" srcId="{084CD013-F51F-40F7-86DC-B06C2F7450D6}" destId="{0A71E6E2-76B8-43E2-BBC5-1BBB9C979E74}" srcOrd="2" destOrd="0" presId="urn:microsoft.com/office/officeart/2005/8/layout/hierarchy3"/>
    <dgm:cxn modelId="{A37CF933-9153-4849-B2D4-460D3620AD9F}" type="presParOf" srcId="{084CD013-F51F-40F7-86DC-B06C2F7450D6}" destId="{818B2761-24AB-4FB7-82B3-C17903DDAA36}" srcOrd="3" destOrd="0" presId="urn:microsoft.com/office/officeart/2005/8/layout/hierarchy3"/>
    <dgm:cxn modelId="{6CF865D3-CAB3-4559-B940-BBAC0E8FC0A9}" type="presParOf" srcId="{084CD013-F51F-40F7-86DC-B06C2F7450D6}" destId="{039B3E7C-4CDC-4E71-AD0B-83F81CF7EB6F}" srcOrd="4" destOrd="0" presId="urn:microsoft.com/office/officeart/2005/8/layout/hierarchy3"/>
    <dgm:cxn modelId="{09680D28-C6C3-4020-AFA1-CD2E78D838FB}" type="presParOf" srcId="{084CD013-F51F-40F7-86DC-B06C2F7450D6}" destId="{C63E427E-E8FE-4900-B60A-874161618986}" srcOrd="5" destOrd="0" presId="urn:microsoft.com/office/officeart/2005/8/layout/hierarchy3"/>
    <dgm:cxn modelId="{E1F78632-6B7A-4775-9863-E50652CFDC57}" type="presParOf" srcId="{084CD013-F51F-40F7-86DC-B06C2F7450D6}" destId="{4F98959D-7ED6-4017-8BC9-1985A1D159C7}" srcOrd="6" destOrd="0" presId="urn:microsoft.com/office/officeart/2005/8/layout/hierarchy3"/>
    <dgm:cxn modelId="{447A4815-89DE-49A8-ACF0-E9A15517B8B6}" type="presParOf" srcId="{084CD013-F51F-40F7-86DC-B06C2F7450D6}" destId="{20FA24B5-1D18-480E-9FCC-5E023142612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8B2651-0F2D-408C-A3F4-ADB297642F77}" type="doc">
      <dgm:prSet loTypeId="urn:microsoft.com/office/officeart/2005/8/layout/hierarchy4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338D946C-BBAC-4DAE-9525-812A7DC2D454}">
      <dgm:prSet phldrT="[Text]" custT="1"/>
      <dgm:spPr/>
      <dgm:t>
        <a:bodyPr/>
        <a:lstStyle/>
        <a:p>
          <a:r>
            <a:rPr lang="sr-Latn-RS" sz="2800" dirty="0">
              <a:latin typeface="Arial" panose="020B0604020202020204" pitchFamily="34" charset="0"/>
              <a:cs typeface="Arial" panose="020B0604020202020204" pitchFamily="34" charset="0"/>
            </a:rPr>
            <a:t>Strategija i akcioni plan</a:t>
          </a:r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BC4D48-3A87-46A6-9B7B-AA5F0C0BDEA5}" type="parTrans" cxnId="{D2992339-92E6-4C08-B1F9-87192F1530DE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1F91E7-96B3-475E-83DD-60FD24A28EC8}" type="sibTrans" cxnId="{D2992339-92E6-4C08-B1F9-87192F1530DE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775A72-3074-425C-9249-97EE405E53A1}">
      <dgm:prSet phldrT="[Text]"/>
      <dgm:spPr/>
      <dgm:t>
        <a:bodyPr/>
        <a:lstStyle/>
        <a:p>
          <a:r>
            <a:rPr lang="sr-Latn-RS" dirty="0">
              <a:latin typeface="Arial" panose="020B0604020202020204" pitchFamily="34" charset="0"/>
              <a:cs typeface="Arial" panose="020B0604020202020204" pitchFamily="34" charset="0"/>
            </a:rPr>
            <a:t>Zakonski okvir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70BBA5-6A3A-4DE4-A024-D39A2247A913}" type="parTrans" cxnId="{F9A5EABB-DA1B-4A5E-A4FC-65F1EB0F975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2C8969-027B-4E48-896E-62451BCBA2E8}" type="sibTrans" cxnId="{F9A5EABB-DA1B-4A5E-A4FC-65F1EB0F975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CFE1C1-B821-4746-9E6E-9509FF95CA9C}">
      <dgm:prSet phldrT="[Text]"/>
      <dgm:spPr/>
      <dgm:t>
        <a:bodyPr/>
        <a:lstStyle/>
        <a:p>
          <a:r>
            <a:rPr lang="sr-Latn-RS" dirty="0">
              <a:latin typeface="Arial" panose="020B0604020202020204" pitchFamily="34" charset="0"/>
              <a:cs typeface="Arial" panose="020B0604020202020204" pitchFamily="34" charset="0"/>
            </a:rPr>
            <a:t>Profesija i etika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DA76AC-7467-40B7-93A0-526BFABA898A}" type="parTrans" cxnId="{FD9A9454-8CDD-40C3-A4CC-D998F5D7C1C8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93900C-B353-4303-80E1-25B5F504F56C}" type="sibTrans" cxnId="{FD9A9454-8CDD-40C3-A4CC-D998F5D7C1C8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A98F3E-7ED7-40D0-8980-BC60EB01EC35}">
      <dgm:prSet phldrT="[Text]"/>
      <dgm:spPr/>
      <dgm:t>
        <a:bodyPr/>
        <a:lstStyle/>
        <a:p>
          <a:r>
            <a:rPr lang="sr-Latn-RS" dirty="0">
              <a:latin typeface="Arial" panose="020B0604020202020204" pitchFamily="34" charset="0"/>
              <a:cs typeface="Arial" panose="020B0604020202020204" pitchFamily="34" charset="0"/>
            </a:rPr>
            <a:t>Obrazovanje i obuka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2C5439-445C-4D05-A86B-074E261BFC1D}" type="parTrans" cxnId="{C89ACFD8-0DA1-4A3E-88A3-6726B767A1C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456ABA-FCFA-445C-84FF-211D892DD722}" type="sibTrans" cxnId="{C89ACFD8-0DA1-4A3E-88A3-6726B767A1C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29A6E6-CA54-40F2-AFE7-4E8C2CCB4E41}">
      <dgm:prSet/>
      <dgm:spPr/>
      <dgm:t>
        <a:bodyPr/>
        <a:lstStyle/>
        <a:p>
          <a:r>
            <a:rPr lang="sr-Latn-RS" dirty="0">
              <a:latin typeface="Arial" panose="020B0604020202020204" pitchFamily="34" charset="0"/>
              <a:cs typeface="Arial" panose="020B0604020202020204" pitchFamily="34" charset="0"/>
            </a:rPr>
            <a:t>Nadzor i praćenje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0EA6BD-82EC-454E-8F6C-6A267332C6DA}" type="parTrans" cxnId="{BED49E92-C4E5-466A-B7A8-557A20AE69D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A305E3-326C-4845-A5AA-6ADAFD06FF1F}" type="sibTrans" cxnId="{BED49E92-C4E5-466A-B7A8-557A20AE69D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861755-47A5-418F-9C5E-26D57D1F13DA}">
      <dgm:prSet/>
      <dgm:spPr/>
      <dgm:t>
        <a:bodyPr/>
        <a:lstStyle/>
        <a:p>
          <a:r>
            <a:rPr lang="sr-Latn-RS" dirty="0">
              <a:latin typeface="Arial" panose="020B0604020202020204" pitchFamily="34" charset="0"/>
              <a:cs typeface="Arial" panose="020B0604020202020204" pitchFamily="34" charset="0"/>
            </a:rPr>
            <a:t>Računovodstveni standardi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6DD973-91AF-477C-BEB5-D13F0D80C1E1}" type="parTrans" cxnId="{67E278DE-09A0-4DF6-8EB4-C770F8366424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5EE2A4-BA52-4B6F-B801-D1268CBCD24D}" type="sibTrans" cxnId="{67E278DE-09A0-4DF6-8EB4-C770F8366424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B81C55-7A33-4F2F-A7F4-2BFF9C7704B0}">
      <dgm:prSet/>
      <dgm:spPr/>
      <dgm:t>
        <a:bodyPr/>
        <a:lstStyle/>
        <a:p>
          <a:r>
            <a:rPr lang="sr-Latn-RS" dirty="0">
              <a:latin typeface="Arial" panose="020B0604020202020204" pitchFamily="34" charset="0"/>
              <a:cs typeface="Arial" panose="020B0604020202020204" pitchFamily="34" charset="0"/>
            </a:rPr>
            <a:t>Standardi revizije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648053-63EC-42B7-A452-5C599C5FD59C}" type="parTrans" cxnId="{9A4820E6-B9AF-4B13-839D-B14DA55E2D5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E7DDEC-2C5D-4FF0-B12C-E097AD02B887}" type="sibTrans" cxnId="{9A4820E6-B9AF-4B13-839D-B14DA55E2D5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680EBC-90FA-479F-AF29-F43AC649AF33}" type="pres">
      <dgm:prSet presAssocID="{AD8B2651-0F2D-408C-A3F4-ADB297642F7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ABBD42-A043-41D0-9BF8-8B92DA2BEAAB}" type="pres">
      <dgm:prSet presAssocID="{338D946C-BBAC-4DAE-9525-812A7DC2D454}" presName="vertOne" presStyleCnt="0"/>
      <dgm:spPr/>
    </dgm:pt>
    <dgm:pt modelId="{1FA6AD9C-6AA5-4F50-85A0-1B1763598183}" type="pres">
      <dgm:prSet presAssocID="{338D946C-BBAC-4DAE-9525-812A7DC2D454}" presName="txOne" presStyleLbl="node0" presStyleIdx="0" presStyleCnt="1" custScaleY="26915">
        <dgm:presLayoutVars>
          <dgm:chPref val="3"/>
        </dgm:presLayoutVars>
      </dgm:prSet>
      <dgm:spPr/>
    </dgm:pt>
    <dgm:pt modelId="{35AEAAA4-C1AC-4786-9A79-88F18DC7E14B}" type="pres">
      <dgm:prSet presAssocID="{338D946C-BBAC-4DAE-9525-812A7DC2D454}" presName="parTransOne" presStyleCnt="0"/>
      <dgm:spPr/>
    </dgm:pt>
    <dgm:pt modelId="{574FDD33-18BB-41C9-95A7-A1746B685BC7}" type="pres">
      <dgm:prSet presAssocID="{338D946C-BBAC-4DAE-9525-812A7DC2D454}" presName="horzOne" presStyleCnt="0"/>
      <dgm:spPr/>
    </dgm:pt>
    <dgm:pt modelId="{33075106-1B45-40D6-9D79-94CE4F1B1AE1}" type="pres">
      <dgm:prSet presAssocID="{5E775A72-3074-425C-9249-97EE405E53A1}" presName="vertTwo" presStyleCnt="0"/>
      <dgm:spPr/>
    </dgm:pt>
    <dgm:pt modelId="{FEC4D46A-945A-424E-AFC0-2EF2AADF50E1}" type="pres">
      <dgm:prSet presAssocID="{5E775A72-3074-425C-9249-97EE405E53A1}" presName="txTwo" presStyleLbl="node2" presStyleIdx="0" presStyleCnt="6" custLinFactNeighborX="2544">
        <dgm:presLayoutVars>
          <dgm:chPref val="3"/>
        </dgm:presLayoutVars>
      </dgm:prSet>
      <dgm:spPr/>
    </dgm:pt>
    <dgm:pt modelId="{2F58C698-F2EC-4E31-B84E-4E1C66CA76EA}" type="pres">
      <dgm:prSet presAssocID="{5E775A72-3074-425C-9249-97EE405E53A1}" presName="horzTwo" presStyleCnt="0"/>
      <dgm:spPr/>
    </dgm:pt>
    <dgm:pt modelId="{38B4D454-A9C8-467B-AB8A-D625AFDA801F}" type="pres">
      <dgm:prSet presAssocID="{7C2C8969-027B-4E48-896E-62451BCBA2E8}" presName="sibSpaceTwo" presStyleCnt="0"/>
      <dgm:spPr/>
    </dgm:pt>
    <dgm:pt modelId="{0185B238-8B16-4755-BEBC-28DB3930A651}" type="pres">
      <dgm:prSet presAssocID="{77861755-47A5-418F-9C5E-26D57D1F13DA}" presName="vertTwo" presStyleCnt="0"/>
      <dgm:spPr/>
    </dgm:pt>
    <dgm:pt modelId="{089338EE-8D04-4300-85DF-6EBFDF631A94}" type="pres">
      <dgm:prSet presAssocID="{77861755-47A5-418F-9C5E-26D57D1F13DA}" presName="txTwo" presStyleLbl="node2" presStyleIdx="1" presStyleCnt="6">
        <dgm:presLayoutVars>
          <dgm:chPref val="3"/>
        </dgm:presLayoutVars>
      </dgm:prSet>
      <dgm:spPr/>
    </dgm:pt>
    <dgm:pt modelId="{A40793FA-89E7-452E-8472-0FF4C460D47A}" type="pres">
      <dgm:prSet presAssocID="{77861755-47A5-418F-9C5E-26D57D1F13DA}" presName="horzTwo" presStyleCnt="0"/>
      <dgm:spPr/>
    </dgm:pt>
    <dgm:pt modelId="{222FD50A-263B-4218-8058-960474489973}" type="pres">
      <dgm:prSet presAssocID="{575EE2A4-BA52-4B6F-B801-D1268CBCD24D}" presName="sibSpaceTwo" presStyleCnt="0"/>
      <dgm:spPr/>
    </dgm:pt>
    <dgm:pt modelId="{ACB9D510-48C1-42BD-850B-9C01C367E7BE}" type="pres">
      <dgm:prSet presAssocID="{FCB81C55-7A33-4F2F-A7F4-2BFF9C7704B0}" presName="vertTwo" presStyleCnt="0"/>
      <dgm:spPr/>
    </dgm:pt>
    <dgm:pt modelId="{9E7902CB-BF65-4CC5-8CC4-89B224B29E30}" type="pres">
      <dgm:prSet presAssocID="{FCB81C55-7A33-4F2F-A7F4-2BFF9C7704B0}" presName="txTwo" presStyleLbl="node2" presStyleIdx="2" presStyleCnt="6">
        <dgm:presLayoutVars>
          <dgm:chPref val="3"/>
        </dgm:presLayoutVars>
      </dgm:prSet>
      <dgm:spPr/>
    </dgm:pt>
    <dgm:pt modelId="{705FA96B-5041-44C2-86E1-37B893AC88DD}" type="pres">
      <dgm:prSet presAssocID="{FCB81C55-7A33-4F2F-A7F4-2BFF9C7704B0}" presName="horzTwo" presStyleCnt="0"/>
      <dgm:spPr/>
    </dgm:pt>
    <dgm:pt modelId="{E1EFF55F-FDD2-49F6-A4DD-10B0974E0E6E}" type="pres">
      <dgm:prSet presAssocID="{CAE7DDEC-2C5D-4FF0-B12C-E097AD02B887}" presName="sibSpaceTwo" presStyleCnt="0"/>
      <dgm:spPr/>
    </dgm:pt>
    <dgm:pt modelId="{8923D0FC-8DD3-48C9-AD83-E774808CFB67}" type="pres">
      <dgm:prSet presAssocID="{3629A6E6-CA54-40F2-AFE7-4E8C2CCB4E41}" presName="vertTwo" presStyleCnt="0"/>
      <dgm:spPr/>
    </dgm:pt>
    <dgm:pt modelId="{71E165EE-FA38-42B4-ADEE-BADA4A51D160}" type="pres">
      <dgm:prSet presAssocID="{3629A6E6-CA54-40F2-AFE7-4E8C2CCB4E41}" presName="txTwo" presStyleLbl="node2" presStyleIdx="3" presStyleCnt="6">
        <dgm:presLayoutVars>
          <dgm:chPref val="3"/>
        </dgm:presLayoutVars>
      </dgm:prSet>
      <dgm:spPr/>
    </dgm:pt>
    <dgm:pt modelId="{D10EA6EC-2756-4FB9-97D4-E41B3B70445B}" type="pres">
      <dgm:prSet presAssocID="{3629A6E6-CA54-40F2-AFE7-4E8C2CCB4E41}" presName="horzTwo" presStyleCnt="0"/>
      <dgm:spPr/>
    </dgm:pt>
    <dgm:pt modelId="{8654EF60-9DAB-4988-97E9-AFEF21C39537}" type="pres">
      <dgm:prSet presAssocID="{AFA305E3-326C-4845-A5AA-6ADAFD06FF1F}" presName="sibSpaceTwo" presStyleCnt="0"/>
      <dgm:spPr/>
    </dgm:pt>
    <dgm:pt modelId="{AA50BD62-EE36-472F-B3F8-429AFA1E10A3}" type="pres">
      <dgm:prSet presAssocID="{38CFE1C1-B821-4746-9E6E-9509FF95CA9C}" presName="vertTwo" presStyleCnt="0"/>
      <dgm:spPr/>
    </dgm:pt>
    <dgm:pt modelId="{CFF04CBB-EE2A-49C8-BD08-CF4F9E618C57}" type="pres">
      <dgm:prSet presAssocID="{38CFE1C1-B821-4746-9E6E-9509FF95CA9C}" presName="txTwo" presStyleLbl="node2" presStyleIdx="4" presStyleCnt="6">
        <dgm:presLayoutVars>
          <dgm:chPref val="3"/>
        </dgm:presLayoutVars>
      </dgm:prSet>
      <dgm:spPr/>
    </dgm:pt>
    <dgm:pt modelId="{6498D7CD-493E-426C-BC07-D29F80DC074E}" type="pres">
      <dgm:prSet presAssocID="{38CFE1C1-B821-4746-9E6E-9509FF95CA9C}" presName="horzTwo" presStyleCnt="0"/>
      <dgm:spPr/>
    </dgm:pt>
    <dgm:pt modelId="{4ABB2133-155F-4639-8317-9269AC4FC680}" type="pres">
      <dgm:prSet presAssocID="{D493900C-B353-4303-80E1-25B5F504F56C}" presName="sibSpaceTwo" presStyleCnt="0"/>
      <dgm:spPr/>
    </dgm:pt>
    <dgm:pt modelId="{B4097FED-E781-4CF6-AA40-0FE3377FAE8E}" type="pres">
      <dgm:prSet presAssocID="{28A98F3E-7ED7-40D0-8980-BC60EB01EC35}" presName="vertTwo" presStyleCnt="0"/>
      <dgm:spPr/>
    </dgm:pt>
    <dgm:pt modelId="{B95BAE33-8462-4903-8BF9-39CAB7F1B224}" type="pres">
      <dgm:prSet presAssocID="{28A98F3E-7ED7-40D0-8980-BC60EB01EC35}" presName="txTwo" presStyleLbl="node2" presStyleIdx="5" presStyleCnt="6">
        <dgm:presLayoutVars>
          <dgm:chPref val="3"/>
        </dgm:presLayoutVars>
      </dgm:prSet>
      <dgm:spPr/>
    </dgm:pt>
    <dgm:pt modelId="{CC541D7F-46AB-4704-B9EF-B58041CC8F84}" type="pres">
      <dgm:prSet presAssocID="{28A98F3E-7ED7-40D0-8980-BC60EB01EC35}" presName="horzTwo" presStyleCnt="0"/>
      <dgm:spPr/>
    </dgm:pt>
  </dgm:ptLst>
  <dgm:cxnLst>
    <dgm:cxn modelId="{7ACEE90B-89C8-4A60-9777-875193438155}" type="presOf" srcId="{AD8B2651-0F2D-408C-A3F4-ADB297642F77}" destId="{7D680EBC-90FA-479F-AF29-F43AC649AF33}" srcOrd="0" destOrd="0" presId="urn:microsoft.com/office/officeart/2005/8/layout/hierarchy4"/>
    <dgm:cxn modelId="{DFE9F910-7094-468B-A7C0-DCCBD7D7AFB8}" type="presOf" srcId="{FCB81C55-7A33-4F2F-A7F4-2BFF9C7704B0}" destId="{9E7902CB-BF65-4CC5-8CC4-89B224B29E30}" srcOrd="0" destOrd="0" presId="urn:microsoft.com/office/officeart/2005/8/layout/hierarchy4"/>
    <dgm:cxn modelId="{D2992339-92E6-4C08-B1F9-87192F1530DE}" srcId="{AD8B2651-0F2D-408C-A3F4-ADB297642F77}" destId="{338D946C-BBAC-4DAE-9525-812A7DC2D454}" srcOrd="0" destOrd="0" parTransId="{0CBC4D48-3A87-46A6-9B7B-AA5F0C0BDEA5}" sibTransId="{B91F91E7-96B3-475E-83DD-60FD24A28EC8}"/>
    <dgm:cxn modelId="{EC566068-D39A-4342-8166-94A73E6EF487}" type="presOf" srcId="{5E775A72-3074-425C-9249-97EE405E53A1}" destId="{FEC4D46A-945A-424E-AFC0-2EF2AADF50E1}" srcOrd="0" destOrd="0" presId="urn:microsoft.com/office/officeart/2005/8/layout/hierarchy4"/>
    <dgm:cxn modelId="{720C8148-F44F-4CD7-830C-ACD95AA9FCAA}" type="presOf" srcId="{28A98F3E-7ED7-40D0-8980-BC60EB01EC35}" destId="{B95BAE33-8462-4903-8BF9-39CAB7F1B224}" srcOrd="0" destOrd="0" presId="urn:microsoft.com/office/officeart/2005/8/layout/hierarchy4"/>
    <dgm:cxn modelId="{3373EA71-83BB-4E20-AB7B-14CF3A947154}" type="presOf" srcId="{38CFE1C1-B821-4746-9E6E-9509FF95CA9C}" destId="{CFF04CBB-EE2A-49C8-BD08-CF4F9E618C57}" srcOrd="0" destOrd="0" presId="urn:microsoft.com/office/officeart/2005/8/layout/hierarchy4"/>
    <dgm:cxn modelId="{FD9A9454-8CDD-40C3-A4CC-D998F5D7C1C8}" srcId="{338D946C-BBAC-4DAE-9525-812A7DC2D454}" destId="{38CFE1C1-B821-4746-9E6E-9509FF95CA9C}" srcOrd="4" destOrd="0" parTransId="{EBDA76AC-7467-40B7-93A0-526BFABA898A}" sibTransId="{D493900C-B353-4303-80E1-25B5F504F56C}"/>
    <dgm:cxn modelId="{B185E385-4C60-4103-8EAE-DA2C748D36A4}" type="presOf" srcId="{77861755-47A5-418F-9C5E-26D57D1F13DA}" destId="{089338EE-8D04-4300-85DF-6EBFDF631A94}" srcOrd="0" destOrd="0" presId="urn:microsoft.com/office/officeart/2005/8/layout/hierarchy4"/>
    <dgm:cxn modelId="{A6BE368D-60C5-4B60-B42F-D4930E9DC2F1}" type="presOf" srcId="{3629A6E6-CA54-40F2-AFE7-4E8C2CCB4E41}" destId="{71E165EE-FA38-42B4-ADEE-BADA4A51D160}" srcOrd="0" destOrd="0" presId="urn:microsoft.com/office/officeart/2005/8/layout/hierarchy4"/>
    <dgm:cxn modelId="{BED49E92-C4E5-466A-B7A8-557A20AE69D3}" srcId="{338D946C-BBAC-4DAE-9525-812A7DC2D454}" destId="{3629A6E6-CA54-40F2-AFE7-4E8C2CCB4E41}" srcOrd="3" destOrd="0" parTransId="{5E0EA6BD-82EC-454E-8F6C-6A267332C6DA}" sibTransId="{AFA305E3-326C-4845-A5AA-6ADAFD06FF1F}"/>
    <dgm:cxn modelId="{A3AD8B93-7772-4E21-90CE-AF3A5312A36F}" type="presOf" srcId="{338D946C-BBAC-4DAE-9525-812A7DC2D454}" destId="{1FA6AD9C-6AA5-4F50-85A0-1B1763598183}" srcOrd="0" destOrd="0" presId="urn:microsoft.com/office/officeart/2005/8/layout/hierarchy4"/>
    <dgm:cxn modelId="{F9A5EABB-DA1B-4A5E-A4FC-65F1EB0F975F}" srcId="{338D946C-BBAC-4DAE-9525-812A7DC2D454}" destId="{5E775A72-3074-425C-9249-97EE405E53A1}" srcOrd="0" destOrd="0" parTransId="{8470BBA5-6A3A-4DE4-A024-D39A2247A913}" sibTransId="{7C2C8969-027B-4E48-896E-62451BCBA2E8}"/>
    <dgm:cxn modelId="{C89ACFD8-0DA1-4A3E-88A3-6726B767A1C6}" srcId="{338D946C-BBAC-4DAE-9525-812A7DC2D454}" destId="{28A98F3E-7ED7-40D0-8980-BC60EB01EC35}" srcOrd="5" destOrd="0" parTransId="{1C2C5439-445C-4D05-A86B-074E261BFC1D}" sibTransId="{48456ABA-FCFA-445C-84FF-211D892DD722}"/>
    <dgm:cxn modelId="{67E278DE-09A0-4DF6-8EB4-C770F8366424}" srcId="{338D946C-BBAC-4DAE-9525-812A7DC2D454}" destId="{77861755-47A5-418F-9C5E-26D57D1F13DA}" srcOrd="1" destOrd="0" parTransId="{EB6DD973-91AF-477C-BEB5-D13F0D80C1E1}" sibTransId="{575EE2A4-BA52-4B6F-B801-D1268CBCD24D}"/>
    <dgm:cxn modelId="{9A4820E6-B9AF-4B13-839D-B14DA55E2D5D}" srcId="{338D946C-BBAC-4DAE-9525-812A7DC2D454}" destId="{FCB81C55-7A33-4F2F-A7F4-2BFF9C7704B0}" srcOrd="2" destOrd="0" parTransId="{CA648053-63EC-42B7-A452-5C599C5FD59C}" sibTransId="{CAE7DDEC-2C5D-4FF0-B12C-E097AD02B887}"/>
    <dgm:cxn modelId="{9FBD572D-0FE3-4EB3-B034-CF843761C2C2}" type="presParOf" srcId="{7D680EBC-90FA-479F-AF29-F43AC649AF33}" destId="{0FABBD42-A043-41D0-9BF8-8B92DA2BEAAB}" srcOrd="0" destOrd="0" presId="urn:microsoft.com/office/officeart/2005/8/layout/hierarchy4"/>
    <dgm:cxn modelId="{03F46E18-811E-4500-B95A-E73BEB17A716}" type="presParOf" srcId="{0FABBD42-A043-41D0-9BF8-8B92DA2BEAAB}" destId="{1FA6AD9C-6AA5-4F50-85A0-1B1763598183}" srcOrd="0" destOrd="0" presId="urn:microsoft.com/office/officeart/2005/8/layout/hierarchy4"/>
    <dgm:cxn modelId="{94630451-B734-46DC-B512-617240717BBF}" type="presParOf" srcId="{0FABBD42-A043-41D0-9BF8-8B92DA2BEAAB}" destId="{35AEAAA4-C1AC-4786-9A79-88F18DC7E14B}" srcOrd="1" destOrd="0" presId="urn:microsoft.com/office/officeart/2005/8/layout/hierarchy4"/>
    <dgm:cxn modelId="{54B226E3-34C3-4FC0-86DD-D8CE5A672B42}" type="presParOf" srcId="{0FABBD42-A043-41D0-9BF8-8B92DA2BEAAB}" destId="{574FDD33-18BB-41C9-95A7-A1746B685BC7}" srcOrd="2" destOrd="0" presId="urn:microsoft.com/office/officeart/2005/8/layout/hierarchy4"/>
    <dgm:cxn modelId="{3AFCD401-5BD4-4B81-ADCA-D2749F16D838}" type="presParOf" srcId="{574FDD33-18BB-41C9-95A7-A1746B685BC7}" destId="{33075106-1B45-40D6-9D79-94CE4F1B1AE1}" srcOrd="0" destOrd="0" presId="urn:microsoft.com/office/officeart/2005/8/layout/hierarchy4"/>
    <dgm:cxn modelId="{9C267665-B889-44BE-B42B-E41AE8EFE257}" type="presParOf" srcId="{33075106-1B45-40D6-9D79-94CE4F1B1AE1}" destId="{FEC4D46A-945A-424E-AFC0-2EF2AADF50E1}" srcOrd="0" destOrd="0" presId="urn:microsoft.com/office/officeart/2005/8/layout/hierarchy4"/>
    <dgm:cxn modelId="{CB9CA824-330F-49D9-B4FC-64D0B311F64F}" type="presParOf" srcId="{33075106-1B45-40D6-9D79-94CE4F1B1AE1}" destId="{2F58C698-F2EC-4E31-B84E-4E1C66CA76EA}" srcOrd="1" destOrd="0" presId="urn:microsoft.com/office/officeart/2005/8/layout/hierarchy4"/>
    <dgm:cxn modelId="{AB3D3A58-57B5-449D-B8D3-63255DDC700C}" type="presParOf" srcId="{574FDD33-18BB-41C9-95A7-A1746B685BC7}" destId="{38B4D454-A9C8-467B-AB8A-D625AFDA801F}" srcOrd="1" destOrd="0" presId="urn:microsoft.com/office/officeart/2005/8/layout/hierarchy4"/>
    <dgm:cxn modelId="{A05051AE-3FA9-46DA-B7E2-ABF9E8224D01}" type="presParOf" srcId="{574FDD33-18BB-41C9-95A7-A1746B685BC7}" destId="{0185B238-8B16-4755-BEBC-28DB3930A651}" srcOrd="2" destOrd="0" presId="urn:microsoft.com/office/officeart/2005/8/layout/hierarchy4"/>
    <dgm:cxn modelId="{184DB3FF-6265-46A8-B1DD-BD5C8E55A352}" type="presParOf" srcId="{0185B238-8B16-4755-BEBC-28DB3930A651}" destId="{089338EE-8D04-4300-85DF-6EBFDF631A94}" srcOrd="0" destOrd="0" presId="urn:microsoft.com/office/officeart/2005/8/layout/hierarchy4"/>
    <dgm:cxn modelId="{7E76FFA3-1D79-418F-BB4D-BA9834130BDE}" type="presParOf" srcId="{0185B238-8B16-4755-BEBC-28DB3930A651}" destId="{A40793FA-89E7-452E-8472-0FF4C460D47A}" srcOrd="1" destOrd="0" presId="urn:microsoft.com/office/officeart/2005/8/layout/hierarchy4"/>
    <dgm:cxn modelId="{A817BEB6-D333-49FA-BEAA-B53E385E94BA}" type="presParOf" srcId="{574FDD33-18BB-41C9-95A7-A1746B685BC7}" destId="{222FD50A-263B-4218-8058-960474489973}" srcOrd="3" destOrd="0" presId="urn:microsoft.com/office/officeart/2005/8/layout/hierarchy4"/>
    <dgm:cxn modelId="{C75C5AA3-E50F-4C49-AFCB-ACEF530F55D2}" type="presParOf" srcId="{574FDD33-18BB-41C9-95A7-A1746B685BC7}" destId="{ACB9D510-48C1-42BD-850B-9C01C367E7BE}" srcOrd="4" destOrd="0" presId="urn:microsoft.com/office/officeart/2005/8/layout/hierarchy4"/>
    <dgm:cxn modelId="{9F00F877-A8A6-41F7-A459-841938A05106}" type="presParOf" srcId="{ACB9D510-48C1-42BD-850B-9C01C367E7BE}" destId="{9E7902CB-BF65-4CC5-8CC4-89B224B29E30}" srcOrd="0" destOrd="0" presId="urn:microsoft.com/office/officeart/2005/8/layout/hierarchy4"/>
    <dgm:cxn modelId="{E27F64BD-A203-4EFA-82E7-71A7EE3DAFD8}" type="presParOf" srcId="{ACB9D510-48C1-42BD-850B-9C01C367E7BE}" destId="{705FA96B-5041-44C2-86E1-37B893AC88DD}" srcOrd="1" destOrd="0" presId="urn:microsoft.com/office/officeart/2005/8/layout/hierarchy4"/>
    <dgm:cxn modelId="{1EC2C6A7-D6FA-45FD-A380-8B80844476E5}" type="presParOf" srcId="{574FDD33-18BB-41C9-95A7-A1746B685BC7}" destId="{E1EFF55F-FDD2-49F6-A4DD-10B0974E0E6E}" srcOrd="5" destOrd="0" presId="urn:microsoft.com/office/officeart/2005/8/layout/hierarchy4"/>
    <dgm:cxn modelId="{3D957AB5-9EDC-413A-A44A-46D7E74DC782}" type="presParOf" srcId="{574FDD33-18BB-41C9-95A7-A1746B685BC7}" destId="{8923D0FC-8DD3-48C9-AD83-E774808CFB67}" srcOrd="6" destOrd="0" presId="urn:microsoft.com/office/officeart/2005/8/layout/hierarchy4"/>
    <dgm:cxn modelId="{940EDBED-457E-4A8C-B7FB-ECDC4AD1136A}" type="presParOf" srcId="{8923D0FC-8DD3-48C9-AD83-E774808CFB67}" destId="{71E165EE-FA38-42B4-ADEE-BADA4A51D160}" srcOrd="0" destOrd="0" presId="urn:microsoft.com/office/officeart/2005/8/layout/hierarchy4"/>
    <dgm:cxn modelId="{32F8C1B6-FE9F-4911-B343-31BC56D0C2AA}" type="presParOf" srcId="{8923D0FC-8DD3-48C9-AD83-E774808CFB67}" destId="{D10EA6EC-2756-4FB9-97D4-E41B3B70445B}" srcOrd="1" destOrd="0" presId="urn:microsoft.com/office/officeart/2005/8/layout/hierarchy4"/>
    <dgm:cxn modelId="{C4E85AB7-955C-4AD7-A206-E0874A6E3CC4}" type="presParOf" srcId="{574FDD33-18BB-41C9-95A7-A1746B685BC7}" destId="{8654EF60-9DAB-4988-97E9-AFEF21C39537}" srcOrd="7" destOrd="0" presId="urn:microsoft.com/office/officeart/2005/8/layout/hierarchy4"/>
    <dgm:cxn modelId="{8D5209C9-0A7F-4A0D-B63C-F991F1A0A71B}" type="presParOf" srcId="{574FDD33-18BB-41C9-95A7-A1746B685BC7}" destId="{AA50BD62-EE36-472F-B3F8-429AFA1E10A3}" srcOrd="8" destOrd="0" presId="urn:microsoft.com/office/officeart/2005/8/layout/hierarchy4"/>
    <dgm:cxn modelId="{74AF7166-1532-471B-9701-036F16C027D0}" type="presParOf" srcId="{AA50BD62-EE36-472F-B3F8-429AFA1E10A3}" destId="{CFF04CBB-EE2A-49C8-BD08-CF4F9E618C57}" srcOrd="0" destOrd="0" presId="urn:microsoft.com/office/officeart/2005/8/layout/hierarchy4"/>
    <dgm:cxn modelId="{5F50F161-F0D7-4F5B-9C84-79C0AEBB118D}" type="presParOf" srcId="{AA50BD62-EE36-472F-B3F8-429AFA1E10A3}" destId="{6498D7CD-493E-426C-BC07-D29F80DC074E}" srcOrd="1" destOrd="0" presId="urn:microsoft.com/office/officeart/2005/8/layout/hierarchy4"/>
    <dgm:cxn modelId="{9083BE6F-293E-4046-9C08-88550BBDB532}" type="presParOf" srcId="{574FDD33-18BB-41C9-95A7-A1746B685BC7}" destId="{4ABB2133-155F-4639-8317-9269AC4FC680}" srcOrd="9" destOrd="0" presId="urn:microsoft.com/office/officeart/2005/8/layout/hierarchy4"/>
    <dgm:cxn modelId="{DC7B25FB-DF15-465F-8922-005CE846FD02}" type="presParOf" srcId="{574FDD33-18BB-41C9-95A7-A1746B685BC7}" destId="{B4097FED-E781-4CF6-AA40-0FE3377FAE8E}" srcOrd="10" destOrd="0" presId="urn:microsoft.com/office/officeart/2005/8/layout/hierarchy4"/>
    <dgm:cxn modelId="{14725FCC-5A37-4B24-83BC-CC7AED71510F}" type="presParOf" srcId="{B4097FED-E781-4CF6-AA40-0FE3377FAE8E}" destId="{B95BAE33-8462-4903-8BF9-39CAB7F1B224}" srcOrd="0" destOrd="0" presId="urn:microsoft.com/office/officeart/2005/8/layout/hierarchy4"/>
    <dgm:cxn modelId="{F41C376B-D1DF-438C-84A0-FBFF20AE8AE4}" type="presParOf" srcId="{B4097FED-E781-4CF6-AA40-0FE3377FAE8E}" destId="{CC541D7F-46AB-4704-B9EF-B58041CC8F8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9E584B2-13F4-4075-AE77-EB32F62A19AE}" type="doc">
      <dgm:prSet loTypeId="urn:microsoft.com/office/officeart/2005/8/layout/venn2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E944524-D25C-4142-8470-1133C99D94D7}">
      <dgm:prSet phldrT="[Text]" custT="1"/>
      <dgm:spPr/>
      <dgm:t>
        <a:bodyPr/>
        <a:lstStyle/>
        <a:p>
          <a:r>
            <a:rPr lang="sr-Latn-RS" sz="3600" dirty="0">
              <a:latin typeface="Arial" panose="020B0604020202020204" pitchFamily="34" charset="0"/>
              <a:cs typeface="Arial" panose="020B0604020202020204" pitchFamily="34" charset="0"/>
            </a:rPr>
            <a:t>Upravljanje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20A1E7-34E1-455E-BA84-3F84D4BFF531}" type="parTrans" cxnId="{6FF52D25-D777-4CA7-9A47-BB7EE428B218}">
      <dgm:prSet/>
      <dgm:spPr/>
      <dgm:t>
        <a:bodyPr/>
        <a:lstStyle/>
        <a:p>
          <a:endParaRPr lang="en-US"/>
        </a:p>
      </dgm:t>
    </dgm:pt>
    <dgm:pt modelId="{DD30E2F8-F594-4AAD-BDBF-63B4319F3981}" type="sibTrans" cxnId="{6FF52D25-D777-4CA7-9A47-BB7EE428B218}">
      <dgm:prSet/>
      <dgm:spPr/>
      <dgm:t>
        <a:bodyPr/>
        <a:lstStyle/>
        <a:p>
          <a:endParaRPr lang="en-US"/>
        </a:p>
      </dgm:t>
    </dgm:pt>
    <dgm:pt modelId="{D521C413-480B-455F-8116-6BCC75CA8767}">
      <dgm:prSet phldrT="[Text]" custT="1"/>
      <dgm:spPr/>
      <dgm:t>
        <a:bodyPr/>
        <a:lstStyle/>
        <a:p>
          <a:r>
            <a:rPr lang="sr-Latn-RS" sz="3600" dirty="0"/>
            <a:t>Poslovna politika</a:t>
          </a:r>
          <a:endParaRPr lang="en-US" sz="3600" dirty="0"/>
        </a:p>
      </dgm:t>
    </dgm:pt>
    <dgm:pt modelId="{A91A634E-5792-4FDF-A35A-524A06262FC7}" type="parTrans" cxnId="{2B60DC5F-4103-458B-8AE8-901456E774A7}">
      <dgm:prSet/>
      <dgm:spPr/>
      <dgm:t>
        <a:bodyPr/>
        <a:lstStyle/>
        <a:p>
          <a:endParaRPr lang="en-US"/>
        </a:p>
      </dgm:t>
    </dgm:pt>
    <dgm:pt modelId="{109E36CC-D2A5-4A52-86E0-7AFD0C178262}" type="sibTrans" cxnId="{2B60DC5F-4103-458B-8AE8-901456E774A7}">
      <dgm:prSet/>
      <dgm:spPr/>
      <dgm:t>
        <a:bodyPr/>
        <a:lstStyle/>
        <a:p>
          <a:endParaRPr lang="en-US"/>
        </a:p>
      </dgm:t>
    </dgm:pt>
    <dgm:pt modelId="{1BC7F9D9-5079-45E6-9801-6E30BEF8B8A6}">
      <dgm:prSet phldrT="[Text]" custT="1"/>
      <dgm:spPr/>
      <dgm:t>
        <a:bodyPr/>
        <a:lstStyle/>
        <a:p>
          <a:r>
            <a:rPr lang="sr-Latn-RS" sz="3600" dirty="0"/>
            <a:t>Računovodstvene politike</a:t>
          </a:r>
          <a:endParaRPr lang="en-US" sz="3600" dirty="0"/>
        </a:p>
      </dgm:t>
    </dgm:pt>
    <dgm:pt modelId="{06C8D541-0EC7-4594-9592-531E02202EE4}" type="parTrans" cxnId="{8F73D615-34AE-49E8-937E-65006F91E69C}">
      <dgm:prSet/>
      <dgm:spPr/>
      <dgm:t>
        <a:bodyPr/>
        <a:lstStyle/>
        <a:p>
          <a:endParaRPr lang="en-US"/>
        </a:p>
      </dgm:t>
    </dgm:pt>
    <dgm:pt modelId="{0733BE4F-452D-4ED6-A51C-1EA9B19CAF29}" type="sibTrans" cxnId="{8F73D615-34AE-49E8-937E-65006F91E69C}">
      <dgm:prSet/>
      <dgm:spPr/>
      <dgm:t>
        <a:bodyPr/>
        <a:lstStyle/>
        <a:p>
          <a:endParaRPr lang="en-US"/>
        </a:p>
      </dgm:t>
    </dgm:pt>
    <dgm:pt modelId="{F435691E-0B13-416D-AF7D-98185495805D}" type="pres">
      <dgm:prSet presAssocID="{B9E584B2-13F4-4075-AE77-EB32F62A19AE}" presName="Name0" presStyleCnt="0">
        <dgm:presLayoutVars>
          <dgm:chMax val="7"/>
          <dgm:resizeHandles val="exact"/>
        </dgm:presLayoutVars>
      </dgm:prSet>
      <dgm:spPr/>
    </dgm:pt>
    <dgm:pt modelId="{FEDA79B0-EDB0-4982-A309-0E82DE9C0C03}" type="pres">
      <dgm:prSet presAssocID="{B9E584B2-13F4-4075-AE77-EB32F62A19AE}" presName="comp1" presStyleCnt="0"/>
      <dgm:spPr/>
    </dgm:pt>
    <dgm:pt modelId="{7C30EE8A-BCDF-4E16-85D3-85D7C41E04E3}" type="pres">
      <dgm:prSet presAssocID="{B9E584B2-13F4-4075-AE77-EB32F62A19AE}" presName="circle1" presStyleLbl="node1" presStyleIdx="0" presStyleCnt="3" custScaleX="170349"/>
      <dgm:spPr/>
    </dgm:pt>
    <dgm:pt modelId="{9980259D-E650-40FF-B898-364FC2EA51B0}" type="pres">
      <dgm:prSet presAssocID="{B9E584B2-13F4-4075-AE77-EB32F62A19AE}" presName="c1text" presStyleLbl="node1" presStyleIdx="0" presStyleCnt="3">
        <dgm:presLayoutVars>
          <dgm:bulletEnabled val="1"/>
        </dgm:presLayoutVars>
      </dgm:prSet>
      <dgm:spPr/>
    </dgm:pt>
    <dgm:pt modelId="{B4590617-803D-4936-9566-9D886EC789D5}" type="pres">
      <dgm:prSet presAssocID="{B9E584B2-13F4-4075-AE77-EB32F62A19AE}" presName="comp2" presStyleCnt="0"/>
      <dgm:spPr/>
    </dgm:pt>
    <dgm:pt modelId="{68A4FDBD-9A0B-40A0-91EB-ABFD1718C50A}" type="pres">
      <dgm:prSet presAssocID="{B9E584B2-13F4-4075-AE77-EB32F62A19AE}" presName="circle2" presStyleLbl="node1" presStyleIdx="1" presStyleCnt="3" custScaleX="189923"/>
      <dgm:spPr/>
    </dgm:pt>
    <dgm:pt modelId="{27292B0D-A5E2-4AA6-BE89-6F281B422B21}" type="pres">
      <dgm:prSet presAssocID="{B9E584B2-13F4-4075-AE77-EB32F62A19AE}" presName="c2text" presStyleLbl="node1" presStyleIdx="1" presStyleCnt="3">
        <dgm:presLayoutVars>
          <dgm:bulletEnabled val="1"/>
        </dgm:presLayoutVars>
      </dgm:prSet>
      <dgm:spPr/>
    </dgm:pt>
    <dgm:pt modelId="{F9CBAA2A-F1D4-4CE0-9DAD-055978ACD6F6}" type="pres">
      <dgm:prSet presAssocID="{B9E584B2-13F4-4075-AE77-EB32F62A19AE}" presName="comp3" presStyleCnt="0"/>
      <dgm:spPr/>
    </dgm:pt>
    <dgm:pt modelId="{AC73C155-5219-4C77-9F0A-39882FEA7D68}" type="pres">
      <dgm:prSet presAssocID="{B9E584B2-13F4-4075-AE77-EB32F62A19AE}" presName="circle3" presStyleLbl="node1" presStyleIdx="2" presStyleCnt="3" custScaleX="218605"/>
      <dgm:spPr/>
    </dgm:pt>
    <dgm:pt modelId="{020C985E-7A13-40CA-9B46-1F6223AF3DD7}" type="pres">
      <dgm:prSet presAssocID="{B9E584B2-13F4-4075-AE77-EB32F62A19AE}" presName="c3text" presStyleLbl="node1" presStyleIdx="2" presStyleCnt="3">
        <dgm:presLayoutVars>
          <dgm:bulletEnabled val="1"/>
        </dgm:presLayoutVars>
      </dgm:prSet>
      <dgm:spPr/>
    </dgm:pt>
  </dgm:ptLst>
  <dgm:cxnLst>
    <dgm:cxn modelId="{8F73D615-34AE-49E8-937E-65006F91E69C}" srcId="{B9E584B2-13F4-4075-AE77-EB32F62A19AE}" destId="{1BC7F9D9-5079-45E6-9801-6E30BEF8B8A6}" srcOrd="2" destOrd="0" parTransId="{06C8D541-0EC7-4594-9592-531E02202EE4}" sibTransId="{0733BE4F-452D-4ED6-A51C-1EA9B19CAF29}"/>
    <dgm:cxn modelId="{94D13020-8EF6-429F-A331-5B4A680E71DD}" type="presOf" srcId="{1BC7F9D9-5079-45E6-9801-6E30BEF8B8A6}" destId="{AC73C155-5219-4C77-9F0A-39882FEA7D68}" srcOrd="0" destOrd="0" presId="urn:microsoft.com/office/officeart/2005/8/layout/venn2"/>
    <dgm:cxn modelId="{6FF52D25-D777-4CA7-9A47-BB7EE428B218}" srcId="{B9E584B2-13F4-4075-AE77-EB32F62A19AE}" destId="{FE944524-D25C-4142-8470-1133C99D94D7}" srcOrd="0" destOrd="0" parTransId="{2020A1E7-34E1-455E-BA84-3F84D4BFF531}" sibTransId="{DD30E2F8-F594-4AAD-BDBF-63B4319F3981}"/>
    <dgm:cxn modelId="{77E57D36-3213-4D0D-8593-02EE5F60EF41}" type="presOf" srcId="{D521C413-480B-455F-8116-6BCC75CA8767}" destId="{27292B0D-A5E2-4AA6-BE89-6F281B422B21}" srcOrd="1" destOrd="0" presId="urn:microsoft.com/office/officeart/2005/8/layout/venn2"/>
    <dgm:cxn modelId="{2B60DC5F-4103-458B-8AE8-901456E774A7}" srcId="{B9E584B2-13F4-4075-AE77-EB32F62A19AE}" destId="{D521C413-480B-455F-8116-6BCC75CA8767}" srcOrd="1" destOrd="0" parTransId="{A91A634E-5792-4FDF-A35A-524A06262FC7}" sibTransId="{109E36CC-D2A5-4A52-86E0-7AFD0C178262}"/>
    <dgm:cxn modelId="{B196D176-28CD-4178-A6C9-D9835CCF74D4}" type="presOf" srcId="{FE944524-D25C-4142-8470-1133C99D94D7}" destId="{7C30EE8A-BCDF-4E16-85D3-85D7C41E04E3}" srcOrd="0" destOrd="0" presId="urn:microsoft.com/office/officeart/2005/8/layout/venn2"/>
    <dgm:cxn modelId="{BC8A9E59-0397-4942-B967-475FF7CFC47E}" type="presOf" srcId="{FE944524-D25C-4142-8470-1133C99D94D7}" destId="{9980259D-E650-40FF-B898-364FC2EA51B0}" srcOrd="1" destOrd="0" presId="urn:microsoft.com/office/officeart/2005/8/layout/venn2"/>
    <dgm:cxn modelId="{B65ED47B-C2B6-439E-AD1A-FB6BE4766A2A}" type="presOf" srcId="{D521C413-480B-455F-8116-6BCC75CA8767}" destId="{68A4FDBD-9A0B-40A0-91EB-ABFD1718C50A}" srcOrd="0" destOrd="0" presId="urn:microsoft.com/office/officeart/2005/8/layout/venn2"/>
    <dgm:cxn modelId="{5470AEAA-4410-4DCC-BFB5-7871AB96AF99}" type="presOf" srcId="{B9E584B2-13F4-4075-AE77-EB32F62A19AE}" destId="{F435691E-0B13-416D-AF7D-98185495805D}" srcOrd="0" destOrd="0" presId="urn:microsoft.com/office/officeart/2005/8/layout/venn2"/>
    <dgm:cxn modelId="{DC85D9B8-15FE-47F6-AA09-BD8E8F46D90A}" type="presOf" srcId="{1BC7F9D9-5079-45E6-9801-6E30BEF8B8A6}" destId="{020C985E-7A13-40CA-9B46-1F6223AF3DD7}" srcOrd="1" destOrd="0" presId="urn:microsoft.com/office/officeart/2005/8/layout/venn2"/>
    <dgm:cxn modelId="{E4ECFA31-F727-400C-AD6F-0EC1AF8B2F1B}" type="presParOf" srcId="{F435691E-0B13-416D-AF7D-98185495805D}" destId="{FEDA79B0-EDB0-4982-A309-0E82DE9C0C03}" srcOrd="0" destOrd="0" presId="urn:microsoft.com/office/officeart/2005/8/layout/venn2"/>
    <dgm:cxn modelId="{A1718041-DED6-4F8C-8E3A-0971E38B89D2}" type="presParOf" srcId="{FEDA79B0-EDB0-4982-A309-0E82DE9C0C03}" destId="{7C30EE8A-BCDF-4E16-85D3-85D7C41E04E3}" srcOrd="0" destOrd="0" presId="urn:microsoft.com/office/officeart/2005/8/layout/venn2"/>
    <dgm:cxn modelId="{BB98707E-46C1-4A9E-B62B-176A92B0321A}" type="presParOf" srcId="{FEDA79B0-EDB0-4982-A309-0E82DE9C0C03}" destId="{9980259D-E650-40FF-B898-364FC2EA51B0}" srcOrd="1" destOrd="0" presId="urn:microsoft.com/office/officeart/2005/8/layout/venn2"/>
    <dgm:cxn modelId="{F4CDF63A-9162-4A5B-AF4B-A756A4734539}" type="presParOf" srcId="{F435691E-0B13-416D-AF7D-98185495805D}" destId="{B4590617-803D-4936-9566-9D886EC789D5}" srcOrd="1" destOrd="0" presId="urn:microsoft.com/office/officeart/2005/8/layout/venn2"/>
    <dgm:cxn modelId="{B1D0779C-0BF1-4283-BDDC-C63366E4C16F}" type="presParOf" srcId="{B4590617-803D-4936-9566-9D886EC789D5}" destId="{68A4FDBD-9A0B-40A0-91EB-ABFD1718C50A}" srcOrd="0" destOrd="0" presId="urn:microsoft.com/office/officeart/2005/8/layout/venn2"/>
    <dgm:cxn modelId="{95FE0645-E844-4EE3-AB21-6BD719E22DD1}" type="presParOf" srcId="{B4590617-803D-4936-9566-9D886EC789D5}" destId="{27292B0D-A5E2-4AA6-BE89-6F281B422B21}" srcOrd="1" destOrd="0" presId="urn:microsoft.com/office/officeart/2005/8/layout/venn2"/>
    <dgm:cxn modelId="{69BBED03-2F7D-4015-ABC0-02B3953A348A}" type="presParOf" srcId="{F435691E-0B13-416D-AF7D-98185495805D}" destId="{F9CBAA2A-F1D4-4CE0-9DAD-055978ACD6F6}" srcOrd="2" destOrd="0" presId="urn:microsoft.com/office/officeart/2005/8/layout/venn2"/>
    <dgm:cxn modelId="{30343990-7430-4325-8468-100311BD920B}" type="presParOf" srcId="{F9CBAA2A-F1D4-4CE0-9DAD-055978ACD6F6}" destId="{AC73C155-5219-4C77-9F0A-39882FEA7D68}" srcOrd="0" destOrd="0" presId="urn:microsoft.com/office/officeart/2005/8/layout/venn2"/>
    <dgm:cxn modelId="{A283999D-FB41-443C-9925-926140630E74}" type="presParOf" srcId="{F9CBAA2A-F1D4-4CE0-9DAD-055978ACD6F6}" destId="{020C985E-7A13-40CA-9B46-1F6223AF3DD7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4AB9F8-6296-4672-B28F-53A34BE65742}">
      <dsp:nvSpPr>
        <dsp:cNvPr id="0" name=""/>
        <dsp:cNvSpPr/>
      </dsp:nvSpPr>
      <dsp:spPr>
        <a:xfrm>
          <a:off x="2342" y="153"/>
          <a:ext cx="6514356" cy="14134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3900" kern="1200" dirty="0">
              <a:latin typeface="Arial" panose="020B0604020202020204" pitchFamily="34" charset="0"/>
              <a:cs typeface="Arial" panose="020B0604020202020204" pitchFamily="34" charset="0"/>
            </a:rPr>
            <a:t>Tri noseća stuba računovodstvene regulative</a:t>
          </a:r>
          <a:endParaRPr lang="en-US" sz="3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740" y="41551"/>
        <a:ext cx="6431560" cy="1330630"/>
      </dsp:txXfrm>
    </dsp:sp>
    <dsp:sp modelId="{2A9789DF-6783-44EC-815E-B4EE142380B4}">
      <dsp:nvSpPr>
        <dsp:cNvPr id="0" name=""/>
        <dsp:cNvSpPr/>
      </dsp:nvSpPr>
      <dsp:spPr>
        <a:xfrm>
          <a:off x="2342" y="1639249"/>
          <a:ext cx="2056299" cy="26540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>
              <a:latin typeface="Arial" panose="020B0604020202020204" pitchFamily="34" charset="0"/>
              <a:cs typeface="Arial" panose="020B0604020202020204" pitchFamily="34" charset="0"/>
            </a:rPr>
            <a:t>Tržište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569" y="1699476"/>
        <a:ext cx="1935845" cy="2533617"/>
      </dsp:txXfrm>
    </dsp:sp>
    <dsp:sp modelId="{AE67014B-FF29-4E6C-808E-C2E35941B1B7}">
      <dsp:nvSpPr>
        <dsp:cNvPr id="0" name=""/>
        <dsp:cNvSpPr/>
      </dsp:nvSpPr>
      <dsp:spPr>
        <a:xfrm>
          <a:off x="2231371" y="1639249"/>
          <a:ext cx="2056299" cy="26540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>
              <a:latin typeface="Arial" panose="020B0604020202020204" pitchFamily="34" charset="0"/>
              <a:cs typeface="Arial" panose="020B0604020202020204" pitchFamily="34" charset="0"/>
            </a:rPr>
            <a:t>Država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91598" y="1699476"/>
        <a:ext cx="1935845" cy="2533617"/>
      </dsp:txXfrm>
    </dsp:sp>
    <dsp:sp modelId="{35BFDA3F-32D5-4BAF-B63A-F5622981D7DE}">
      <dsp:nvSpPr>
        <dsp:cNvPr id="0" name=""/>
        <dsp:cNvSpPr/>
      </dsp:nvSpPr>
      <dsp:spPr>
        <a:xfrm>
          <a:off x="4460399" y="1639249"/>
          <a:ext cx="2056299" cy="26540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>
              <a:latin typeface="Arial" panose="020B0604020202020204" pitchFamily="34" charset="0"/>
              <a:cs typeface="Arial" panose="020B0604020202020204" pitchFamily="34" charset="0"/>
            </a:rPr>
            <a:t>Računovodstvena struka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20626" y="1699476"/>
        <a:ext cx="1935845" cy="25336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BE40A-A85E-4F43-90ED-13A1BA78C204}">
      <dsp:nvSpPr>
        <dsp:cNvPr id="0" name=""/>
        <dsp:cNvSpPr/>
      </dsp:nvSpPr>
      <dsp:spPr>
        <a:xfrm>
          <a:off x="8772" y="0"/>
          <a:ext cx="2622047" cy="118241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800" kern="1200" dirty="0">
              <a:latin typeface="Arial" panose="020B0604020202020204" pitchFamily="34" charset="0"/>
              <a:cs typeface="Arial" panose="020B0604020202020204" pitchFamily="34" charset="0"/>
            </a:rPr>
            <a:t>Finansijski izveštaji – izvor informacija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404" y="34632"/>
        <a:ext cx="2552783" cy="1113150"/>
      </dsp:txXfrm>
    </dsp:sp>
    <dsp:sp modelId="{C221394D-5DC4-4491-8EF0-C8726E22E7A9}">
      <dsp:nvSpPr>
        <dsp:cNvPr id="0" name=""/>
        <dsp:cNvSpPr/>
      </dsp:nvSpPr>
      <dsp:spPr>
        <a:xfrm>
          <a:off x="2893024" y="266073"/>
          <a:ext cx="555873" cy="65026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93024" y="396126"/>
        <a:ext cx="389111" cy="390161"/>
      </dsp:txXfrm>
    </dsp:sp>
    <dsp:sp modelId="{C7418D47-52AE-4B1A-871F-5D1366463532}">
      <dsp:nvSpPr>
        <dsp:cNvPr id="0" name=""/>
        <dsp:cNvSpPr/>
      </dsp:nvSpPr>
      <dsp:spPr>
        <a:xfrm>
          <a:off x="3679638" y="0"/>
          <a:ext cx="2622047" cy="118241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800" kern="1200" dirty="0">
              <a:latin typeface="Arial" panose="020B0604020202020204" pitchFamily="34" charset="0"/>
              <a:cs typeface="Arial" panose="020B0604020202020204" pitchFamily="34" charset="0"/>
            </a:rPr>
            <a:t>Razumljive informacije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14270" y="34632"/>
        <a:ext cx="2552783" cy="1113150"/>
      </dsp:txXfrm>
    </dsp:sp>
    <dsp:sp modelId="{04D5A8B7-0B61-4E0F-9769-80BD334F322E}">
      <dsp:nvSpPr>
        <dsp:cNvPr id="0" name=""/>
        <dsp:cNvSpPr/>
      </dsp:nvSpPr>
      <dsp:spPr>
        <a:xfrm>
          <a:off x="6563890" y="266073"/>
          <a:ext cx="555873" cy="65026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563890" y="396126"/>
        <a:ext cx="389111" cy="390161"/>
      </dsp:txXfrm>
    </dsp:sp>
    <dsp:sp modelId="{57264317-72A3-4206-9473-2C6530715A7E}">
      <dsp:nvSpPr>
        <dsp:cNvPr id="0" name=""/>
        <dsp:cNvSpPr/>
      </dsp:nvSpPr>
      <dsp:spPr>
        <a:xfrm>
          <a:off x="7350504" y="0"/>
          <a:ext cx="2622047" cy="118241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800" kern="1200" dirty="0">
              <a:latin typeface="Arial" panose="020B0604020202020204" pitchFamily="34" charset="0"/>
              <a:cs typeface="Arial" panose="020B0604020202020204" pitchFamily="34" charset="0"/>
            </a:rPr>
            <a:t>Odluke relevantne i blagovremene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85136" y="34632"/>
        <a:ext cx="2552783" cy="11131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0D1AA0-9ACD-41C0-9E12-5995E19B533A}">
      <dsp:nvSpPr>
        <dsp:cNvPr id="0" name=""/>
        <dsp:cNvSpPr/>
      </dsp:nvSpPr>
      <dsp:spPr>
        <a:xfrm>
          <a:off x="3346269" y="674808"/>
          <a:ext cx="5408782" cy="5408782"/>
        </a:xfrm>
        <a:prstGeom prst="blockArc">
          <a:avLst>
            <a:gd name="adj1" fmla="val 12785532"/>
            <a:gd name="adj2" fmla="val 16130252"/>
            <a:gd name="adj3" fmla="val 391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0AEDD0-8036-4C74-B3FB-8DE2A25997C0}">
      <dsp:nvSpPr>
        <dsp:cNvPr id="0" name=""/>
        <dsp:cNvSpPr/>
      </dsp:nvSpPr>
      <dsp:spPr>
        <a:xfrm>
          <a:off x="3209333" y="865848"/>
          <a:ext cx="5408782" cy="5408782"/>
        </a:xfrm>
        <a:prstGeom prst="blockArc">
          <a:avLst>
            <a:gd name="adj1" fmla="val 10341984"/>
            <a:gd name="adj2" fmla="val 13090378"/>
            <a:gd name="adj3" fmla="val 391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04065E-C6A7-40FF-AD78-F10854B72B36}">
      <dsp:nvSpPr>
        <dsp:cNvPr id="0" name=""/>
        <dsp:cNvSpPr/>
      </dsp:nvSpPr>
      <dsp:spPr>
        <a:xfrm>
          <a:off x="3148824" y="555924"/>
          <a:ext cx="5408782" cy="5408782"/>
        </a:xfrm>
        <a:prstGeom prst="blockArc">
          <a:avLst>
            <a:gd name="adj1" fmla="val 7008686"/>
            <a:gd name="adj2" fmla="val 9932331"/>
            <a:gd name="adj3" fmla="val 391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81476A-EE4A-45C2-90F1-FA188548C419}">
      <dsp:nvSpPr>
        <dsp:cNvPr id="0" name=""/>
        <dsp:cNvSpPr/>
      </dsp:nvSpPr>
      <dsp:spPr>
        <a:xfrm>
          <a:off x="3212722" y="589316"/>
          <a:ext cx="5408782" cy="5408782"/>
        </a:xfrm>
        <a:prstGeom prst="blockArc">
          <a:avLst>
            <a:gd name="adj1" fmla="val 3741404"/>
            <a:gd name="adj2" fmla="val 7102164"/>
            <a:gd name="adj3" fmla="val 391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FDCDFB-19B8-484E-BA14-691BC43E51DE}">
      <dsp:nvSpPr>
        <dsp:cNvPr id="0" name=""/>
        <dsp:cNvSpPr/>
      </dsp:nvSpPr>
      <dsp:spPr>
        <a:xfrm>
          <a:off x="3329504" y="531760"/>
          <a:ext cx="5408782" cy="5408782"/>
        </a:xfrm>
        <a:prstGeom prst="blockArc">
          <a:avLst>
            <a:gd name="adj1" fmla="val 963717"/>
            <a:gd name="adj2" fmla="val 3910222"/>
            <a:gd name="adj3" fmla="val 391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AB3D78-DA5E-407C-9BCA-C095B93CAE0C}">
      <dsp:nvSpPr>
        <dsp:cNvPr id="0" name=""/>
        <dsp:cNvSpPr/>
      </dsp:nvSpPr>
      <dsp:spPr>
        <a:xfrm>
          <a:off x="3304480" y="625031"/>
          <a:ext cx="5408782" cy="5408782"/>
        </a:xfrm>
        <a:prstGeom prst="blockArc">
          <a:avLst>
            <a:gd name="adj1" fmla="val 19762661"/>
            <a:gd name="adj2" fmla="val 838504"/>
            <a:gd name="adj3" fmla="val 391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376B7-F8F9-4E9E-A47E-1A8937B1C709}">
      <dsp:nvSpPr>
        <dsp:cNvPr id="0" name=""/>
        <dsp:cNvSpPr/>
      </dsp:nvSpPr>
      <dsp:spPr>
        <a:xfrm>
          <a:off x="3334816" y="675015"/>
          <a:ext cx="5408782" cy="5408782"/>
        </a:xfrm>
        <a:prstGeom prst="blockArc">
          <a:avLst>
            <a:gd name="adj1" fmla="val 16145104"/>
            <a:gd name="adj2" fmla="val 19686853"/>
            <a:gd name="adj3" fmla="val 391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A48008-FE4A-4974-B54A-8F9EDBFF2174}">
      <dsp:nvSpPr>
        <dsp:cNvPr id="0" name=""/>
        <dsp:cNvSpPr/>
      </dsp:nvSpPr>
      <dsp:spPr>
        <a:xfrm>
          <a:off x="4484959" y="2219022"/>
          <a:ext cx="3023817" cy="23214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b="1" kern="1200" dirty="0">
              <a:latin typeface="Arial" panose="020B0604020202020204" pitchFamily="34" charset="0"/>
              <a:cs typeface="Arial" panose="020B0604020202020204" pitchFamily="34" charset="0"/>
            </a:rPr>
            <a:t>Instrumenti harmonizacije finansijskog izveštavanja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27787" y="2558990"/>
        <a:ext cx="2138161" cy="1641509"/>
      </dsp:txXfrm>
    </dsp:sp>
    <dsp:sp modelId="{CDE61B25-3265-44B8-A0C7-26B499312C19}">
      <dsp:nvSpPr>
        <dsp:cNvPr id="0" name=""/>
        <dsp:cNvSpPr/>
      </dsp:nvSpPr>
      <dsp:spPr>
        <a:xfrm>
          <a:off x="4642616" y="-112950"/>
          <a:ext cx="2708504" cy="16823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>
              <a:latin typeface="Arial" panose="020B0604020202020204" pitchFamily="34" charset="0"/>
              <a:cs typeface="Arial" panose="020B0604020202020204" pitchFamily="34" charset="0"/>
            </a:rPr>
            <a:t>Nacionalni računovodstveni standardi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39267" y="133428"/>
        <a:ext cx="1915202" cy="1189620"/>
      </dsp:txXfrm>
    </dsp:sp>
    <dsp:sp modelId="{D8B11B6C-F27F-4E2D-9C9B-6C0551825970}">
      <dsp:nvSpPr>
        <dsp:cNvPr id="0" name=""/>
        <dsp:cNvSpPr/>
      </dsp:nvSpPr>
      <dsp:spPr>
        <a:xfrm>
          <a:off x="7281036" y="1227580"/>
          <a:ext cx="2019145" cy="1502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>
              <a:latin typeface="Arial" panose="020B0604020202020204" pitchFamily="34" charset="0"/>
              <a:cs typeface="Arial" panose="020B0604020202020204" pitchFamily="34" charset="0"/>
            </a:rPr>
            <a:t>US GAAP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76733" y="1447609"/>
        <a:ext cx="1427751" cy="1062394"/>
      </dsp:txXfrm>
    </dsp:sp>
    <dsp:sp modelId="{91411CD3-27F0-495F-99AB-CF24D7EEDC8A}">
      <dsp:nvSpPr>
        <dsp:cNvPr id="0" name=""/>
        <dsp:cNvSpPr/>
      </dsp:nvSpPr>
      <dsp:spPr>
        <a:xfrm>
          <a:off x="7611355" y="3207274"/>
          <a:ext cx="1941082" cy="15249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>
              <a:latin typeface="Arial" panose="020B0604020202020204" pitchFamily="34" charset="0"/>
              <a:cs typeface="Arial" panose="020B0604020202020204" pitchFamily="34" charset="0"/>
            </a:rPr>
            <a:t>Direktive EU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95620" y="3430601"/>
        <a:ext cx="1372552" cy="1078318"/>
      </dsp:txXfrm>
    </dsp:sp>
    <dsp:sp modelId="{7B72783A-7EED-4642-AB51-4725D8B92818}">
      <dsp:nvSpPr>
        <dsp:cNvPr id="0" name=""/>
        <dsp:cNvSpPr/>
      </dsp:nvSpPr>
      <dsp:spPr>
        <a:xfrm>
          <a:off x="6027308" y="4787116"/>
          <a:ext cx="2240024" cy="17108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>
              <a:latin typeface="Arial" panose="020B0604020202020204" pitchFamily="34" charset="0"/>
              <a:cs typeface="Arial" panose="020B0604020202020204" pitchFamily="34" charset="0"/>
            </a:rPr>
            <a:t>Uredbe Evropskog parlamenta i veća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55352" y="5037668"/>
        <a:ext cx="1583936" cy="1209771"/>
      </dsp:txXfrm>
    </dsp:sp>
    <dsp:sp modelId="{EF4637B3-3BF8-426D-917C-FB71A60C13C5}">
      <dsp:nvSpPr>
        <dsp:cNvPr id="0" name=""/>
        <dsp:cNvSpPr/>
      </dsp:nvSpPr>
      <dsp:spPr>
        <a:xfrm>
          <a:off x="3567399" y="4868519"/>
          <a:ext cx="2179678" cy="15165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>
              <a:latin typeface="Arial" panose="020B0604020202020204" pitchFamily="34" charset="0"/>
              <a:cs typeface="Arial" panose="020B0604020202020204" pitchFamily="34" charset="0"/>
            </a:rPr>
            <a:t>Smernice, odluke relevantnih institiucija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86605" y="5090607"/>
        <a:ext cx="1541266" cy="1072335"/>
      </dsp:txXfrm>
    </dsp:sp>
    <dsp:sp modelId="{0B0B0783-6C05-4AD4-9906-496D7CF51482}">
      <dsp:nvSpPr>
        <dsp:cNvPr id="0" name=""/>
        <dsp:cNvSpPr/>
      </dsp:nvSpPr>
      <dsp:spPr>
        <a:xfrm>
          <a:off x="2161340" y="3131034"/>
          <a:ext cx="2248750" cy="1582851"/>
        </a:xfrm>
        <a:prstGeom prst="ellipse">
          <a:avLst/>
        </a:prstGeom>
        <a:solidFill>
          <a:schemeClr val="bg1"/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>
              <a:latin typeface="Arial" panose="020B0604020202020204" pitchFamily="34" charset="0"/>
              <a:cs typeface="Arial" panose="020B0604020202020204" pitchFamily="34" charset="0"/>
            </a:rPr>
            <a:t>MSFI za MSP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90662" y="3362837"/>
        <a:ext cx="1590106" cy="1119245"/>
      </dsp:txXfrm>
    </dsp:sp>
    <dsp:sp modelId="{3D8237D7-116A-439E-A97C-B1657396D185}">
      <dsp:nvSpPr>
        <dsp:cNvPr id="0" name=""/>
        <dsp:cNvSpPr/>
      </dsp:nvSpPr>
      <dsp:spPr>
        <a:xfrm>
          <a:off x="2741295" y="1180282"/>
          <a:ext cx="2175902" cy="1502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>
              <a:latin typeface="Arial" panose="020B0604020202020204" pitchFamily="34" charset="0"/>
              <a:cs typeface="Arial" panose="020B0604020202020204" pitchFamily="34" charset="0"/>
            </a:rPr>
            <a:t>MSFI/MRS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59948" y="1400311"/>
        <a:ext cx="1538596" cy="10623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6CD5DA-B055-492E-B8AC-F2170B5F3F6A}">
      <dsp:nvSpPr>
        <dsp:cNvPr id="0" name=""/>
        <dsp:cNvSpPr/>
      </dsp:nvSpPr>
      <dsp:spPr>
        <a:xfrm>
          <a:off x="1" y="31693"/>
          <a:ext cx="6027425" cy="7292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/>
            <a:t>Profesionalna regulativa definisana </a:t>
          </a:r>
          <a:r>
            <a:rPr lang="sr-Latn-RS" sz="2000" b="1" kern="1200" dirty="0"/>
            <a:t>Zakonom o računovodstvu</a:t>
          </a:r>
          <a:endParaRPr lang="en-US" sz="2000" b="1" kern="1200" dirty="0"/>
        </a:p>
      </dsp:txBody>
      <dsp:txXfrm>
        <a:off x="21359" y="53051"/>
        <a:ext cx="5984709" cy="686509"/>
      </dsp:txXfrm>
    </dsp:sp>
    <dsp:sp modelId="{93C5AECB-D0BB-41C3-90FE-72EB2D32D133}">
      <dsp:nvSpPr>
        <dsp:cNvPr id="0" name=""/>
        <dsp:cNvSpPr/>
      </dsp:nvSpPr>
      <dsp:spPr>
        <a:xfrm>
          <a:off x="602744" y="760919"/>
          <a:ext cx="602742" cy="455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189"/>
              </a:lnTo>
              <a:lnTo>
                <a:pt x="602742" y="455189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C6B258-3AB5-4EC2-9471-49BB154E761B}">
      <dsp:nvSpPr>
        <dsp:cNvPr id="0" name=""/>
        <dsp:cNvSpPr/>
      </dsp:nvSpPr>
      <dsp:spPr>
        <a:xfrm>
          <a:off x="1205486" y="912649"/>
          <a:ext cx="4635592" cy="60691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Konceptualni okvir za finansijsko izveštavanje</a:t>
          </a:r>
          <a:endParaRPr lang="en-US" sz="1600" kern="1200" dirty="0"/>
        </a:p>
      </dsp:txBody>
      <dsp:txXfrm>
        <a:off x="1223262" y="930425"/>
        <a:ext cx="4600040" cy="571367"/>
      </dsp:txXfrm>
    </dsp:sp>
    <dsp:sp modelId="{9DAD829A-11DD-4690-82D4-B67285729283}">
      <dsp:nvSpPr>
        <dsp:cNvPr id="0" name=""/>
        <dsp:cNvSpPr/>
      </dsp:nvSpPr>
      <dsp:spPr>
        <a:xfrm>
          <a:off x="602744" y="760919"/>
          <a:ext cx="602742" cy="1213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3838"/>
              </a:lnTo>
              <a:lnTo>
                <a:pt x="602742" y="1213838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25361E-6A3E-4464-913E-8E579B4EFA17}">
      <dsp:nvSpPr>
        <dsp:cNvPr id="0" name=""/>
        <dsp:cNvSpPr/>
      </dsp:nvSpPr>
      <dsp:spPr>
        <a:xfrm>
          <a:off x="1205486" y="1671298"/>
          <a:ext cx="4672201" cy="60691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Međunarodni računovodstveni standardi (MRS)</a:t>
          </a:r>
          <a:endParaRPr lang="en-US" sz="1600" kern="1200" dirty="0"/>
        </a:p>
      </dsp:txBody>
      <dsp:txXfrm>
        <a:off x="1223262" y="1689074"/>
        <a:ext cx="4636649" cy="571367"/>
      </dsp:txXfrm>
    </dsp:sp>
    <dsp:sp modelId="{DACB704C-DD3B-44CB-AA2E-93F39E4C3926}">
      <dsp:nvSpPr>
        <dsp:cNvPr id="0" name=""/>
        <dsp:cNvSpPr/>
      </dsp:nvSpPr>
      <dsp:spPr>
        <a:xfrm>
          <a:off x="602744" y="760919"/>
          <a:ext cx="602742" cy="1972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488"/>
              </a:lnTo>
              <a:lnTo>
                <a:pt x="602742" y="1972488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B15611-D092-440E-8CDB-9583B231C0F0}">
      <dsp:nvSpPr>
        <dsp:cNvPr id="0" name=""/>
        <dsp:cNvSpPr/>
      </dsp:nvSpPr>
      <dsp:spPr>
        <a:xfrm>
          <a:off x="1205486" y="2429947"/>
          <a:ext cx="4618365" cy="60691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Međunarodni standardi finansijskog izveštavanje (MSFI)</a:t>
          </a:r>
          <a:endParaRPr lang="en-US" sz="1600" kern="1200" dirty="0"/>
        </a:p>
      </dsp:txBody>
      <dsp:txXfrm>
        <a:off x="1223262" y="2447723"/>
        <a:ext cx="4582813" cy="571367"/>
      </dsp:txXfrm>
    </dsp:sp>
    <dsp:sp modelId="{9FB4D818-A2FC-445F-B6D3-043C6632F7F6}">
      <dsp:nvSpPr>
        <dsp:cNvPr id="0" name=""/>
        <dsp:cNvSpPr/>
      </dsp:nvSpPr>
      <dsp:spPr>
        <a:xfrm>
          <a:off x="602744" y="760919"/>
          <a:ext cx="602742" cy="2731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1137"/>
              </a:lnTo>
              <a:lnTo>
                <a:pt x="602742" y="2731137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A4AF7-FA21-46AE-9E91-3B19556C2E9F}">
      <dsp:nvSpPr>
        <dsp:cNvPr id="0" name=""/>
        <dsp:cNvSpPr/>
      </dsp:nvSpPr>
      <dsp:spPr>
        <a:xfrm>
          <a:off x="1205486" y="3188597"/>
          <a:ext cx="4603750" cy="60691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Tumačenja Komiteta za tumačenje računovodstvenih standarda</a:t>
          </a:r>
          <a:endParaRPr lang="en-US" sz="1600" kern="1200" dirty="0"/>
        </a:p>
      </dsp:txBody>
      <dsp:txXfrm>
        <a:off x="1223262" y="3206373"/>
        <a:ext cx="4568198" cy="571367"/>
      </dsp:txXfrm>
    </dsp:sp>
    <dsp:sp modelId="{A754528A-CCA8-4AAA-A40A-8979AC6C6CB1}">
      <dsp:nvSpPr>
        <dsp:cNvPr id="0" name=""/>
        <dsp:cNvSpPr/>
      </dsp:nvSpPr>
      <dsp:spPr>
        <a:xfrm>
          <a:off x="602744" y="760919"/>
          <a:ext cx="577902" cy="34768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6828"/>
              </a:lnTo>
              <a:lnTo>
                <a:pt x="577902" y="3476828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2D89FA-FB6A-43ED-8DA4-34DA1C3D6FE6}">
      <dsp:nvSpPr>
        <dsp:cNvPr id="0" name=""/>
        <dsp:cNvSpPr/>
      </dsp:nvSpPr>
      <dsp:spPr>
        <a:xfrm>
          <a:off x="1180646" y="3934288"/>
          <a:ext cx="4618520" cy="60691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Tumačenje Odbora za međunarodne računovodstvene standarde</a:t>
          </a:r>
          <a:endParaRPr lang="en-US" sz="1600" kern="1200" dirty="0"/>
        </a:p>
      </dsp:txBody>
      <dsp:txXfrm>
        <a:off x="1198422" y="3952064"/>
        <a:ext cx="4582968" cy="571367"/>
      </dsp:txXfrm>
    </dsp:sp>
    <dsp:sp modelId="{6A379DF6-1D2C-41CF-A37E-778A6C429720}">
      <dsp:nvSpPr>
        <dsp:cNvPr id="0" name=""/>
        <dsp:cNvSpPr/>
      </dsp:nvSpPr>
      <dsp:spPr>
        <a:xfrm>
          <a:off x="602744" y="760919"/>
          <a:ext cx="602742" cy="42484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48435"/>
              </a:lnTo>
              <a:lnTo>
                <a:pt x="602742" y="4248435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2A5648-F084-4731-8D66-D738F0B9155C}">
      <dsp:nvSpPr>
        <dsp:cNvPr id="0" name=""/>
        <dsp:cNvSpPr/>
      </dsp:nvSpPr>
      <dsp:spPr>
        <a:xfrm>
          <a:off x="1205486" y="4705895"/>
          <a:ext cx="4592855" cy="606919"/>
        </a:xfrm>
        <a:prstGeom prst="roundRect">
          <a:avLst>
            <a:gd name="adj" fmla="val 10000"/>
          </a:avLst>
        </a:prstGeom>
        <a:solidFill>
          <a:schemeClr val="bg1">
            <a:lumMod val="75000"/>
            <a:alpha val="9000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Međunarodni standardi finansijskog izveštavanja za mala i srednja pravna lica (MSFI za MSP)</a:t>
          </a:r>
          <a:endParaRPr lang="en-US" sz="1600" kern="1200" dirty="0"/>
        </a:p>
      </dsp:txBody>
      <dsp:txXfrm>
        <a:off x="1223262" y="4723671"/>
        <a:ext cx="4557303" cy="571367"/>
      </dsp:txXfrm>
    </dsp:sp>
    <dsp:sp modelId="{D1D33010-BC63-4719-96D8-AE168C1127D7}">
      <dsp:nvSpPr>
        <dsp:cNvPr id="0" name=""/>
        <dsp:cNvSpPr/>
      </dsp:nvSpPr>
      <dsp:spPr>
        <a:xfrm>
          <a:off x="6330887" y="31693"/>
          <a:ext cx="5635137" cy="75492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000" kern="1200" dirty="0"/>
            <a:t>Profesionalana regulativa definisana </a:t>
          </a:r>
          <a:r>
            <a:rPr lang="sr-Latn-RS" sz="2000" b="1" kern="1200" dirty="0"/>
            <a:t>Zakonom o reviziji</a:t>
          </a:r>
          <a:endParaRPr lang="en-US" sz="2000" b="1" kern="1200" dirty="0"/>
        </a:p>
      </dsp:txBody>
      <dsp:txXfrm>
        <a:off x="6352998" y="53804"/>
        <a:ext cx="5590915" cy="710706"/>
      </dsp:txXfrm>
    </dsp:sp>
    <dsp:sp modelId="{603171C0-475C-4137-8953-A1AB8C795A9D}">
      <dsp:nvSpPr>
        <dsp:cNvPr id="0" name=""/>
        <dsp:cNvSpPr/>
      </dsp:nvSpPr>
      <dsp:spPr>
        <a:xfrm>
          <a:off x="6894400" y="786622"/>
          <a:ext cx="563513" cy="450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109"/>
              </a:lnTo>
              <a:lnTo>
                <a:pt x="563513" y="450109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E51280-C315-4305-AC28-7BAA065A90C0}">
      <dsp:nvSpPr>
        <dsp:cNvPr id="0" name=""/>
        <dsp:cNvSpPr/>
      </dsp:nvSpPr>
      <dsp:spPr>
        <a:xfrm>
          <a:off x="7457914" y="938352"/>
          <a:ext cx="4299572" cy="59675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Međunarodni standardi revizije</a:t>
          </a:r>
          <a:endParaRPr lang="en-US" sz="1600" kern="1200" dirty="0"/>
        </a:p>
      </dsp:txBody>
      <dsp:txXfrm>
        <a:off x="7475392" y="955830"/>
        <a:ext cx="4264616" cy="561803"/>
      </dsp:txXfrm>
    </dsp:sp>
    <dsp:sp modelId="{0A71E6E2-76B8-43E2-BBC5-1BBB9C979E74}">
      <dsp:nvSpPr>
        <dsp:cNvPr id="0" name=""/>
        <dsp:cNvSpPr/>
      </dsp:nvSpPr>
      <dsp:spPr>
        <a:xfrm>
          <a:off x="6894400" y="786622"/>
          <a:ext cx="563513" cy="12036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678"/>
              </a:lnTo>
              <a:lnTo>
                <a:pt x="563513" y="1203678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8B2761-24AB-4FB7-82B3-C17903DDAA36}">
      <dsp:nvSpPr>
        <dsp:cNvPr id="0" name=""/>
        <dsp:cNvSpPr/>
      </dsp:nvSpPr>
      <dsp:spPr>
        <a:xfrm>
          <a:off x="7457914" y="1686841"/>
          <a:ext cx="4273139" cy="60691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Međunarodni standardi kontrole kvaliteta</a:t>
          </a:r>
          <a:endParaRPr lang="en-US" sz="1600" kern="1200" dirty="0"/>
        </a:p>
      </dsp:txBody>
      <dsp:txXfrm>
        <a:off x="7475690" y="1704617"/>
        <a:ext cx="4237587" cy="571367"/>
      </dsp:txXfrm>
    </dsp:sp>
    <dsp:sp modelId="{039B3E7C-4CDC-4E71-AD0B-83F81CF7EB6F}">
      <dsp:nvSpPr>
        <dsp:cNvPr id="0" name=""/>
        <dsp:cNvSpPr/>
      </dsp:nvSpPr>
      <dsp:spPr>
        <a:xfrm>
          <a:off x="6894400" y="786622"/>
          <a:ext cx="563513" cy="1962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2328"/>
              </a:lnTo>
              <a:lnTo>
                <a:pt x="563513" y="1962328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3E427E-E8FE-4900-B60A-874161618986}">
      <dsp:nvSpPr>
        <dsp:cNvPr id="0" name=""/>
        <dsp:cNvSpPr/>
      </dsp:nvSpPr>
      <dsp:spPr>
        <a:xfrm>
          <a:off x="7457914" y="2445491"/>
          <a:ext cx="4312002" cy="60691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Kodeks etike za profesionalne računovođe</a:t>
          </a:r>
          <a:endParaRPr lang="en-US" sz="1600" kern="1200" dirty="0"/>
        </a:p>
      </dsp:txBody>
      <dsp:txXfrm>
        <a:off x="7475690" y="2463267"/>
        <a:ext cx="4276450" cy="571367"/>
      </dsp:txXfrm>
    </dsp:sp>
    <dsp:sp modelId="{4F98959D-7ED6-4017-8BC9-1985A1D159C7}">
      <dsp:nvSpPr>
        <dsp:cNvPr id="0" name=""/>
        <dsp:cNvSpPr/>
      </dsp:nvSpPr>
      <dsp:spPr>
        <a:xfrm>
          <a:off x="6894400" y="786622"/>
          <a:ext cx="563513" cy="27209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0977"/>
              </a:lnTo>
              <a:lnTo>
                <a:pt x="563513" y="2720977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FA24B5-1D18-480E-9FCC-5E023142612F}">
      <dsp:nvSpPr>
        <dsp:cNvPr id="0" name=""/>
        <dsp:cNvSpPr/>
      </dsp:nvSpPr>
      <dsp:spPr>
        <a:xfrm>
          <a:off x="7457914" y="3204140"/>
          <a:ext cx="4307952" cy="60691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Međunarodni standardi edukacije za profesionalne računovođe</a:t>
          </a:r>
          <a:endParaRPr lang="en-US" sz="1600" kern="1200" dirty="0"/>
        </a:p>
      </dsp:txBody>
      <dsp:txXfrm>
        <a:off x="7475690" y="3221916"/>
        <a:ext cx="4272400" cy="57136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6AD9C-6AA5-4F50-85A0-1B1763598183}">
      <dsp:nvSpPr>
        <dsp:cNvPr id="0" name=""/>
        <dsp:cNvSpPr/>
      </dsp:nvSpPr>
      <dsp:spPr>
        <a:xfrm>
          <a:off x="58" y="2551"/>
          <a:ext cx="11934379" cy="7381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800" kern="1200" dirty="0">
              <a:latin typeface="Arial" panose="020B0604020202020204" pitchFamily="34" charset="0"/>
              <a:cs typeface="Arial" panose="020B0604020202020204" pitchFamily="34" charset="0"/>
            </a:rPr>
            <a:t>Strategija i akcioni plan</a:t>
          </a: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676" y="24169"/>
        <a:ext cx="11891143" cy="694871"/>
      </dsp:txXfrm>
    </dsp:sp>
    <dsp:sp modelId="{FEC4D46A-945A-424E-AFC0-2EF2AADF50E1}">
      <dsp:nvSpPr>
        <dsp:cNvPr id="0" name=""/>
        <dsp:cNvSpPr/>
      </dsp:nvSpPr>
      <dsp:spPr>
        <a:xfrm>
          <a:off x="47349" y="1204706"/>
          <a:ext cx="1858937" cy="2742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>
              <a:latin typeface="Arial" panose="020B0604020202020204" pitchFamily="34" charset="0"/>
              <a:cs typeface="Arial" panose="020B0604020202020204" pitchFamily="34" charset="0"/>
            </a:rPr>
            <a:t>Zakonski okvir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1795" y="1259152"/>
        <a:ext cx="1750045" cy="2633473"/>
      </dsp:txXfrm>
    </dsp:sp>
    <dsp:sp modelId="{089338EE-8D04-4300-85DF-6EBFDF631A94}">
      <dsp:nvSpPr>
        <dsp:cNvPr id="0" name=""/>
        <dsp:cNvSpPr/>
      </dsp:nvSpPr>
      <dsp:spPr>
        <a:xfrm>
          <a:off x="2015146" y="1204706"/>
          <a:ext cx="1858937" cy="2742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>
              <a:latin typeface="Arial" panose="020B0604020202020204" pitchFamily="34" charset="0"/>
              <a:cs typeface="Arial" panose="020B0604020202020204" pitchFamily="34" charset="0"/>
            </a:rPr>
            <a:t>Računovodstveni standardi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69592" y="1259152"/>
        <a:ext cx="1750045" cy="2633473"/>
      </dsp:txXfrm>
    </dsp:sp>
    <dsp:sp modelId="{9E7902CB-BF65-4CC5-8CC4-89B224B29E30}">
      <dsp:nvSpPr>
        <dsp:cNvPr id="0" name=""/>
        <dsp:cNvSpPr/>
      </dsp:nvSpPr>
      <dsp:spPr>
        <a:xfrm>
          <a:off x="4030235" y="1204706"/>
          <a:ext cx="1858937" cy="2742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>
              <a:latin typeface="Arial" panose="020B0604020202020204" pitchFamily="34" charset="0"/>
              <a:cs typeface="Arial" panose="020B0604020202020204" pitchFamily="34" charset="0"/>
            </a:rPr>
            <a:t>Standardi revizije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84681" y="1259152"/>
        <a:ext cx="1750045" cy="2633473"/>
      </dsp:txXfrm>
    </dsp:sp>
    <dsp:sp modelId="{71E165EE-FA38-42B4-ADEE-BADA4A51D160}">
      <dsp:nvSpPr>
        <dsp:cNvPr id="0" name=""/>
        <dsp:cNvSpPr/>
      </dsp:nvSpPr>
      <dsp:spPr>
        <a:xfrm>
          <a:off x="6045323" y="1204706"/>
          <a:ext cx="1858937" cy="2742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>
              <a:latin typeface="Arial" panose="020B0604020202020204" pitchFamily="34" charset="0"/>
              <a:cs typeface="Arial" panose="020B0604020202020204" pitchFamily="34" charset="0"/>
            </a:rPr>
            <a:t>Nadzor i praćenje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99769" y="1259152"/>
        <a:ext cx="1750045" cy="2633473"/>
      </dsp:txXfrm>
    </dsp:sp>
    <dsp:sp modelId="{CFF04CBB-EE2A-49C8-BD08-CF4F9E618C57}">
      <dsp:nvSpPr>
        <dsp:cNvPr id="0" name=""/>
        <dsp:cNvSpPr/>
      </dsp:nvSpPr>
      <dsp:spPr>
        <a:xfrm>
          <a:off x="8060411" y="1204706"/>
          <a:ext cx="1858937" cy="2742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>
              <a:latin typeface="Arial" panose="020B0604020202020204" pitchFamily="34" charset="0"/>
              <a:cs typeface="Arial" panose="020B0604020202020204" pitchFamily="34" charset="0"/>
            </a:rPr>
            <a:t>Profesija i etika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14857" y="1259152"/>
        <a:ext cx="1750045" cy="2633473"/>
      </dsp:txXfrm>
    </dsp:sp>
    <dsp:sp modelId="{B95BAE33-8462-4903-8BF9-39CAB7F1B224}">
      <dsp:nvSpPr>
        <dsp:cNvPr id="0" name=""/>
        <dsp:cNvSpPr/>
      </dsp:nvSpPr>
      <dsp:spPr>
        <a:xfrm>
          <a:off x="10075500" y="1204706"/>
          <a:ext cx="1858937" cy="2742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>
              <a:latin typeface="Arial" panose="020B0604020202020204" pitchFamily="34" charset="0"/>
              <a:cs typeface="Arial" panose="020B0604020202020204" pitchFamily="34" charset="0"/>
            </a:rPr>
            <a:t>Obrazovanje i obuka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129946" y="1259152"/>
        <a:ext cx="1750045" cy="26334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30EE8A-BCDF-4E16-85D3-85D7C41E04E3}">
      <dsp:nvSpPr>
        <dsp:cNvPr id="0" name=""/>
        <dsp:cNvSpPr/>
      </dsp:nvSpPr>
      <dsp:spPr>
        <a:xfrm>
          <a:off x="1135112" y="0"/>
          <a:ext cx="9238602" cy="54233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3600" kern="1200" dirty="0">
              <a:latin typeface="Arial" panose="020B0604020202020204" pitchFamily="34" charset="0"/>
              <a:cs typeface="Arial" panose="020B0604020202020204" pitchFamily="34" charset="0"/>
            </a:rPr>
            <a:t>Upravljanje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39968" y="271166"/>
        <a:ext cx="3228891" cy="813500"/>
      </dsp:txXfrm>
    </dsp:sp>
    <dsp:sp modelId="{68A4FDBD-9A0B-40A0-91EB-ABFD1718C50A}">
      <dsp:nvSpPr>
        <dsp:cNvPr id="0" name=""/>
        <dsp:cNvSpPr/>
      </dsp:nvSpPr>
      <dsp:spPr>
        <a:xfrm>
          <a:off x="1891851" y="1355834"/>
          <a:ext cx="7725124" cy="40675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3600" kern="1200" dirty="0"/>
            <a:t>Poslovna politika</a:t>
          </a:r>
          <a:endParaRPr lang="en-US" sz="3600" kern="1200" dirty="0"/>
        </a:p>
      </dsp:txBody>
      <dsp:txXfrm>
        <a:off x="3954459" y="1610053"/>
        <a:ext cx="3599908" cy="762656"/>
      </dsp:txXfrm>
    </dsp:sp>
    <dsp:sp modelId="{AC73C155-5219-4C77-9F0A-39882FEA7D68}">
      <dsp:nvSpPr>
        <dsp:cNvPr id="0" name=""/>
        <dsp:cNvSpPr/>
      </dsp:nvSpPr>
      <dsp:spPr>
        <a:xfrm>
          <a:off x="2790491" y="2711668"/>
          <a:ext cx="5927844" cy="27116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3600" kern="1200" dirty="0"/>
            <a:t>Računovodstvene politike</a:t>
          </a:r>
          <a:endParaRPr lang="en-US" sz="3600" kern="1200" dirty="0"/>
        </a:p>
      </dsp:txBody>
      <dsp:txXfrm>
        <a:off x="3658604" y="3389586"/>
        <a:ext cx="4191618" cy="13558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2BE38-EC3D-4B78-A9FC-147104442AE8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72356-3526-4AA0-8ECB-0C2D8FF1FB1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52560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7C6199A-875A-4201-BE9E-EC3C1F25C229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30980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EAEF10E-45C4-47A1-9BA1-A3E01017E020}" type="slidenum">
              <a:rPr lang="en-US" altLang="en-US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2395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6974FBC-52D1-4A6A-9E02-77269CAB3849}" type="slidenum">
              <a:rPr lang="en-US" altLang="en-US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233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C74BBF7-66FD-4795-8DFF-9A8EFB27AB6A}" type="slidenum">
              <a:rPr lang="en-US" altLang="en-US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7273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9D36495-94E4-4096-976F-EE59D3CC745F}" type="slidenum">
              <a:rPr lang="en-US" altLang="en-US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2378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C6AE151-1801-440A-A694-094447293F87}" type="slidenum">
              <a:rPr lang="en-US" altLang="en-US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6499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50229C7-C6B9-4127-AB3A-1002EB163BD7}" type="slidenum">
              <a:rPr lang="en-US" altLang="en-US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06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8602283-FD13-4652-8AD0-128CFD74181F}" type="slidenum">
              <a:rPr lang="en-US" altLang="en-US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622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B026F0A-FABE-46C1-BEE5-A3328BE1F555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5024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9B84C5C-8E8F-40DC-BBC4-1ED74B2DB99D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394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295771F-52D6-4EF7-9864-4829558900C7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644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BFCC1A1-F417-4415-B8BA-8687967A24DF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541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F62DF85-6304-417E-81DA-86326E3F2A8B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316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D3FA51F-C702-489A-89EC-A022397AE7F7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773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FA629F6-89B0-418F-BF64-31D86629E80F}" type="slidenum">
              <a:rPr lang="en-US" altLang="en-US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447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E96F780-0119-472D-9058-5052FE56852B}" type="slidenum">
              <a:rPr lang="en-US" altLang="en-US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692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3929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35017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29173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448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71899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92771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4000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00659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9692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7428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44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10492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99377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226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49214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44891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1635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5721EB0-1D6C-4DAC-BFE4-CE4A50F798A6}" type="datetimeFigureOut">
              <a:rPr lang="sr-Latn-RS" smtClean="0"/>
              <a:t>18.4.2026.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ABD9640-0C99-4810-8CA8-D4FA96FCDC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7928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1FF46F8-01E0-4334-8136-E6FE6B1801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36985"/>
            <a:ext cx="10222522" cy="3118337"/>
          </a:xfrm>
        </p:spPr>
        <p:txBody>
          <a:bodyPr>
            <a:normAutofit/>
          </a:bodyPr>
          <a:lstStyle/>
          <a:p>
            <a:r>
              <a:rPr lang="sr-Latn-RS" sz="3600" b="1" dirty="0">
                <a:solidFill>
                  <a:schemeClr val="tx1"/>
                </a:solidFill>
              </a:rPr>
              <a:t>Regulativa iz oblasti računovodstva</a:t>
            </a:r>
          </a:p>
        </p:txBody>
      </p:sp>
    </p:spTree>
    <p:extLst>
      <p:ext uri="{BB962C8B-B14F-4D97-AF65-F5344CB8AC3E}">
        <p14:creationId xmlns:p14="http://schemas.microsoft.com/office/powerpoint/2010/main" val="486759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3149" y="0"/>
            <a:ext cx="10364451" cy="855196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Latn-CS" sz="1800" i="1" cap="none" dirty="0">
                <a:latin typeface="Arial" panose="020B0604020202020204" pitchFamily="34" charset="0"/>
                <a:cs typeface="Arial" panose="020B0604020202020204" pitchFamily="34" charset="0"/>
              </a:rPr>
              <a:t>Klasifikacija profesionalne regulative iz oblasti računovodstva u skladu sa kriterijumom porekla (donosilaca) i dometa</a:t>
            </a:r>
            <a:endParaRPr lang="en-US" sz="1800" i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10096961"/>
              </p:ext>
            </p:extLst>
          </p:nvPr>
        </p:nvGraphicFramePr>
        <p:xfrm>
          <a:off x="110360" y="1340070"/>
          <a:ext cx="11966026" cy="5344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25132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3774" y="114022"/>
            <a:ext cx="10364451" cy="753082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b="1" dirty="0"/>
              <a:t>Profesionalna regulativa</a:t>
            </a:r>
            <a:endParaRPr lang="en-US" sz="3800" b="1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39109" y="757733"/>
            <a:ext cx="11713780" cy="4662406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40000"/>
              </a:lnSpc>
              <a:defRPr/>
            </a:pPr>
            <a:r>
              <a:rPr lang="sr-Latn-CS" sz="2200" cap="none" dirty="0">
                <a:latin typeface="Arial" panose="020B0604020202020204" pitchFamily="34" charset="0"/>
                <a:cs typeface="Arial" panose="020B0604020202020204" pitchFamily="34" charset="0"/>
              </a:rPr>
              <a:t>Da li termine MRS i MSFI treba smatrati sinonimima?</a:t>
            </a:r>
          </a:p>
          <a:p>
            <a:pPr lvl="1" algn="just">
              <a:lnSpc>
                <a:spcPct val="14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2200" b="1" cap="none" dirty="0">
                <a:latin typeface="Arial" panose="020B0604020202020204" pitchFamily="34" charset="0"/>
                <a:cs typeface="Arial" panose="020B0604020202020204" pitchFamily="34" charset="0"/>
              </a:rPr>
              <a:t>MRS (IAS) </a:t>
            </a:r>
            <a:r>
              <a:rPr lang="sr-Latn-CS" sz="2200" cap="none" dirty="0">
                <a:latin typeface="Arial" panose="020B0604020202020204" pitchFamily="34" charset="0"/>
                <a:cs typeface="Arial" panose="020B0604020202020204" pitchFamily="34" charset="0"/>
              </a:rPr>
              <a:t>se odnose na standarde koje je objavio pređašnji Komitet za međunarodne računovodstvene standarde (International Accounting Standards Committee-IASC) koji je u periodu 1973-2000. godine imao vodeću ulogu u harmonizaciji finansijskog izveštavanja</a:t>
            </a:r>
          </a:p>
          <a:p>
            <a:pPr lvl="1" algn="just">
              <a:lnSpc>
                <a:spcPct val="14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2200" b="1" cap="none" dirty="0">
                <a:latin typeface="Arial" panose="020B0604020202020204" pitchFamily="34" charset="0"/>
                <a:cs typeface="Arial" panose="020B0604020202020204" pitchFamily="34" charset="0"/>
              </a:rPr>
              <a:t>MSFI (IFRS)</a:t>
            </a:r>
            <a:r>
              <a:rPr lang="sr-Latn-CS" sz="2200" cap="none" dirty="0">
                <a:latin typeface="Arial" panose="020B0604020202020204" pitchFamily="34" charset="0"/>
                <a:cs typeface="Arial" panose="020B0604020202020204" pitchFamily="34" charset="0"/>
              </a:rPr>
              <a:t> su rezultat procesa restrukturiranja poslovanja IASC-a. Odnose na nove standarde koje izdaje novo međunarodno profesionalno regulaciono telo (formirano aprila 2001. godine) pod nazivom Odbor za međunarodne računovodstvene standarde (International Accounting Standards Board – IASB)</a:t>
            </a:r>
            <a:r>
              <a:rPr lang="en-US" sz="22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lvl="1" indent="0" algn="just">
              <a:buNone/>
              <a:defRPr/>
            </a:pPr>
            <a:endParaRPr lang="en-US" sz="26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086078"/>
              </p:ext>
            </p:extLst>
          </p:nvPr>
        </p:nvGraphicFramePr>
        <p:xfrm>
          <a:off x="59634" y="5353550"/>
          <a:ext cx="12072730" cy="139042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072730">
                  <a:extLst>
                    <a:ext uri="{9D8B030D-6E8A-4147-A177-3AD203B41FA5}">
                      <a16:colId xmlns:a16="http://schemas.microsoft.com/office/drawing/2014/main" val="1637627299"/>
                    </a:ext>
                  </a:extLst>
                </a:gridCol>
              </a:tblGrid>
              <a:tr h="695214">
                <a:tc>
                  <a:txBody>
                    <a:bodyPr/>
                    <a:lstStyle/>
                    <a:p>
                      <a:pPr algn="ctr"/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Zaključak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669989"/>
                  </a:ext>
                </a:extLst>
              </a:tr>
              <a:tr h="69521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MRS</a:t>
                      </a:r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= </a:t>
                      </a:r>
                      <a:r>
                        <a:rPr lang="sr-Latn-R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MSFI</a:t>
                      </a:r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ili  </a:t>
                      </a:r>
                      <a:r>
                        <a:rPr lang="sr-Latn-R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IAS</a:t>
                      </a:r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= </a:t>
                      </a:r>
                      <a:r>
                        <a:rPr lang="sr-Latn-R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IFRS</a:t>
                      </a:r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ili  </a:t>
                      </a:r>
                      <a:r>
                        <a:rPr lang="sr-Latn-C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MRS</a:t>
                      </a:r>
                      <a:r>
                        <a:rPr lang="sr-Latn-C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(donosi </a:t>
                      </a:r>
                      <a:r>
                        <a:rPr lang="sr-Latn-C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IASC</a:t>
                      </a:r>
                      <a:r>
                        <a:rPr lang="sr-Latn-C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= </a:t>
                      </a:r>
                      <a:r>
                        <a:rPr lang="sr-Latn-C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MSFI </a:t>
                      </a:r>
                      <a:r>
                        <a:rPr lang="sr-Latn-C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(donosi </a:t>
                      </a:r>
                      <a:r>
                        <a:rPr lang="sr-Latn-C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IASB</a:t>
                      </a:r>
                      <a:r>
                        <a:rPr lang="sr-Latn-C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94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81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966325" y="0"/>
            <a:ext cx="10364451" cy="1596177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4200" b="1" dirty="0"/>
              <a:t>Profesionalna regulativa</a:t>
            </a:r>
            <a:endParaRPr lang="en-US" sz="4200" b="1" dirty="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94289" y="1757492"/>
            <a:ext cx="11603421" cy="4722821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40000"/>
              </a:lnSpc>
              <a:defRPr/>
            </a:pPr>
            <a:r>
              <a:rPr lang="sr-Cyrl-CS" b="1" dirty="0">
                <a:latin typeface="Arial" panose="020B0604020202020204" pitchFamily="34" charset="0"/>
                <a:cs typeface="Arial" panose="020B0604020202020204" pitchFamily="34" charset="0"/>
              </a:rPr>
              <a:t>Tumačenja</a:t>
            </a:r>
            <a:r>
              <a:rPr lang="sr-Cyrl-C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sr-Cyrl-C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r-Latn-R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28700" lvl="1" indent="-342900" algn="just">
              <a:lnSpc>
                <a:spcPct val="140000"/>
              </a:lnSpc>
              <a:buFont typeface="Courier New" panose="02070309020205020404" pitchFamily="49" charset="0"/>
              <a:buChar char="o"/>
              <a:defRPr/>
            </a:pPr>
            <a:r>
              <a:rPr lang="sr-Cyrl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Da bi se dosledno primenjivali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MRS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Odbor za međunarodne računovodstvene standarde</a:t>
            </a:r>
            <a:r>
              <a:rPr lang="sr-Latn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(IASB) </a:t>
            </a:r>
            <a:r>
              <a:rPr lang="sr-Cyrl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formirao je </a:t>
            </a:r>
            <a:r>
              <a:rPr lang="en-U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sr-Cyrl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talni </a:t>
            </a:r>
            <a:r>
              <a:rPr lang="en-U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sr-Cyrl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omitet za tumačenje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Latn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Standing Interpretation Commitee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SIC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r-Cyrl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čiji je zadatak da tumači sporna računovodstvena pitanja i da izdaje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tzv</a:t>
            </a:r>
            <a:r>
              <a:rPr lang="sr-Latn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 SIC i</a:t>
            </a:r>
            <a:r>
              <a:rPr lang="sr-Latn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nterpretacije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028700" lvl="1" indent="-342900" algn="just">
              <a:lnSpc>
                <a:spcPct val="14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Ovaj </a:t>
            </a:r>
            <a:r>
              <a:rPr lang="en-U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sr-Latn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talni komitet zamenjen je novim </a:t>
            </a:r>
            <a:r>
              <a:rPr lang="en-U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sr-Latn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omitetom za tumačenje međunarodnog finansijskog izveštavanja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( KTMFI </a:t>
            </a:r>
            <a:r>
              <a:rPr lang="sr-Latn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IFRIC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r-Latn-C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International Financial Reporting Committee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r-Latn-CS" sz="2000" u="sng" cap="none" dirty="0">
                <a:latin typeface="Arial" panose="020B0604020202020204" pitchFamily="34" charset="0"/>
                <a:cs typeface="Arial" panose="020B0604020202020204" pitchFamily="34" charset="0"/>
              </a:rPr>
              <a:t>koji objavljuje novu seriju tumačenja, dok se </a:t>
            </a:r>
            <a:r>
              <a:rPr lang="sr-Latn-CS" sz="2000" u="sng" dirty="0">
                <a:latin typeface="Arial" panose="020B0604020202020204" pitchFamily="34" charset="0"/>
                <a:cs typeface="Arial" panose="020B0604020202020204" pitchFamily="34" charset="0"/>
              </a:rPr>
              <a:t>SIC </a:t>
            </a:r>
            <a:r>
              <a:rPr lang="sr-Latn-CS" sz="2000" u="sng" cap="none" dirty="0">
                <a:latin typeface="Arial" panose="020B0604020202020204" pitchFamily="34" charset="0"/>
                <a:cs typeface="Arial" panose="020B0604020202020204" pitchFamily="34" charset="0"/>
              </a:rPr>
              <a:t>tumačenja postepeno povlače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71500" indent="-342900" algn="just">
              <a:lnSpc>
                <a:spcPct val="140000"/>
              </a:lnSpc>
              <a:defRPr/>
            </a:pPr>
            <a:r>
              <a:rPr lang="sr-Latn-CS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sr-Cyrl-CS" b="1" dirty="0">
                <a:latin typeface="Arial" panose="020B0604020202020204" pitchFamily="34" charset="0"/>
                <a:cs typeface="Arial" panose="020B0604020202020204" pitchFamily="34" charset="0"/>
              </a:rPr>
              <a:t> čemu je razlika između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b="1" dirty="0">
                <a:latin typeface="Arial" panose="020B0604020202020204" pitchFamily="34" charset="0"/>
                <a:cs typeface="Arial" panose="020B0604020202020204" pitchFamily="34" charset="0"/>
              </a:rPr>
              <a:t>MSFI i MSFI za MSP,</a:t>
            </a:r>
            <a:r>
              <a:rPr lang="sr-Latn-C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b="1" dirty="0">
                <a:latin typeface="Arial" panose="020B0604020202020204" pitchFamily="34" charset="0"/>
                <a:cs typeface="Arial" panose="020B0604020202020204" pitchFamily="34" charset="0"/>
              </a:rPr>
              <a:t>ako se zna da jedne i druge donosi </a:t>
            </a:r>
            <a:r>
              <a:rPr lang="sr-Latn-CS" b="1" dirty="0">
                <a:latin typeface="Arial" panose="020B0604020202020204" pitchFamily="34" charset="0"/>
                <a:cs typeface="Arial" panose="020B0604020202020204" pitchFamily="34" charset="0"/>
              </a:rPr>
              <a:t>IASB</a:t>
            </a:r>
            <a:r>
              <a:rPr lang="sr-Cyrl-CS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sr-Latn-C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289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70186" y="145551"/>
            <a:ext cx="11051628" cy="2140449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ts val="1800"/>
              </a:spcBef>
              <a:spcAft>
                <a:spcPts val="1200"/>
              </a:spcAft>
              <a:defRPr/>
            </a:pPr>
            <a:r>
              <a:rPr lang="sr-Latn-CS" sz="4200" b="1" dirty="0">
                <a:latin typeface="Arial" panose="020B0604020202020204" pitchFamily="34" charset="0"/>
                <a:cs typeface="Arial" panose="020B0604020202020204" pitchFamily="34" charset="0"/>
              </a:rPr>
              <a:t>Profesionalna regulativa</a:t>
            </a:r>
            <a:br>
              <a:rPr lang="sr-Latn-CS" sz="4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sr-Latn-CS" sz="4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sr-Latn-CS" sz="4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Latn-CS" sz="2200" i="1" cap="none" dirty="0">
                <a:latin typeface="Arial" panose="020B0604020202020204" pitchFamily="34" charset="0"/>
                <a:cs typeface="Arial" panose="020B0604020202020204" pitchFamily="34" charset="0"/>
              </a:rPr>
              <a:t>Neophodni stubovi za kvalitetno i međunarodno uporedivo finansijsko izveštavanje</a:t>
            </a:r>
            <a:endParaRPr lang="en-US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70427079"/>
              </p:ext>
            </p:extLst>
          </p:nvPr>
        </p:nvGraphicFramePr>
        <p:xfrm>
          <a:off x="128752" y="2451176"/>
          <a:ext cx="11934496" cy="394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5805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3774" y="139546"/>
            <a:ext cx="10364451" cy="1062237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b="1" dirty="0"/>
              <a:t>Interna regulativa</a:t>
            </a:r>
            <a:endParaRPr lang="en-US" sz="3800" b="1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51790" y="1587989"/>
            <a:ext cx="11688417" cy="5024846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130000"/>
              </a:lnSpc>
              <a:spcAft>
                <a:spcPts val="1200"/>
              </a:spcAft>
              <a:defRPr/>
            </a:pPr>
            <a:r>
              <a:rPr lang="sr-Latn-C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Interna regulativa </a:t>
            </a: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- konkretizacija zakonske i profesionalne regulative</a:t>
            </a:r>
          </a:p>
          <a:p>
            <a:pPr algn="just" eaLnBrk="1" hangingPunct="1">
              <a:lnSpc>
                <a:spcPct val="130000"/>
              </a:lnSpc>
              <a:spcAft>
                <a:spcPts val="1200"/>
              </a:spcAft>
              <a:defRPr/>
            </a:pP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Interna regulativa </a:t>
            </a:r>
            <a:r>
              <a:rPr lang="sr-Latn-C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sadrži</a:t>
            </a: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, u skladu sa Zakonom:</a:t>
            </a:r>
          </a:p>
          <a:p>
            <a:pPr lvl="1" algn="just">
              <a:lnSpc>
                <a:spcPct val="130000"/>
              </a:lnSpc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sr-Latn-CS" sz="2200" cap="none" dirty="0">
                <a:latin typeface="Arial" panose="020B0604020202020204" pitchFamily="34" charset="0"/>
                <a:cs typeface="Arial" panose="020B0604020202020204" pitchFamily="34" charset="0"/>
              </a:rPr>
              <a:t>Posebna upustva i </a:t>
            </a:r>
            <a:r>
              <a:rPr lang="sr-Latn-CS" sz="2200" b="1" i="1" cap="none" dirty="0">
                <a:latin typeface="Arial" panose="020B0604020202020204" pitchFamily="34" charset="0"/>
                <a:cs typeface="Arial" panose="020B0604020202020204" pitchFamily="34" charset="0"/>
              </a:rPr>
              <a:t>smernice za vođenje poslovnih knjiga</a:t>
            </a:r>
            <a:r>
              <a:rPr lang="sr-Latn-CS" sz="2200" cap="none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 algn="just">
              <a:lnSpc>
                <a:spcPct val="130000"/>
              </a:lnSpc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sr-Latn-CS" sz="2200" b="1" i="1" cap="none" dirty="0">
                <a:latin typeface="Arial" panose="020B0604020202020204" pitchFamily="34" charset="0"/>
                <a:cs typeface="Arial" panose="020B0604020202020204" pitchFamily="34" charset="0"/>
              </a:rPr>
              <a:t>Računovodstvenu politiku </a:t>
            </a:r>
            <a:r>
              <a:rPr lang="sr-Latn-CS" sz="2200" cap="none" dirty="0">
                <a:latin typeface="Arial" panose="020B0604020202020204" pitchFamily="34" charset="0"/>
                <a:cs typeface="Arial" panose="020B0604020202020204" pitchFamily="34" charset="0"/>
              </a:rPr>
              <a:t>za priznavanje, procenjivanje imovine i obaveza, prihoda i rashoda;</a:t>
            </a:r>
          </a:p>
          <a:p>
            <a:pPr lvl="1" algn="just">
              <a:lnSpc>
                <a:spcPct val="130000"/>
              </a:lnSpc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sr-Latn-CS" sz="2200" cap="none" dirty="0">
                <a:latin typeface="Arial" panose="020B0604020202020204" pitchFamily="34" charset="0"/>
                <a:cs typeface="Arial" panose="020B0604020202020204" pitchFamily="34" charset="0"/>
              </a:rPr>
              <a:t>Upustva i </a:t>
            </a:r>
            <a:r>
              <a:rPr lang="sr-Latn-CS" sz="2200" b="1" i="1" cap="none" dirty="0">
                <a:latin typeface="Arial" panose="020B0604020202020204" pitchFamily="34" charset="0"/>
                <a:cs typeface="Arial" panose="020B0604020202020204" pitchFamily="34" charset="0"/>
              </a:rPr>
              <a:t>smernice za usvajanje, dostavljanje i obelodanjivanje finansijskih izveštaja</a:t>
            </a:r>
            <a:r>
              <a:rPr lang="sr-Latn-CS" sz="2200" cap="none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 algn="just">
              <a:lnSpc>
                <a:spcPct val="130000"/>
              </a:lnSpc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sr-Latn-CS" sz="2200" cap="none" dirty="0">
                <a:latin typeface="Arial" panose="020B0604020202020204" pitchFamily="34" charset="0"/>
                <a:cs typeface="Arial" panose="020B0604020202020204" pitchFamily="34" charset="0"/>
              </a:rPr>
              <a:t>Druga pitanja (</a:t>
            </a:r>
            <a:r>
              <a:rPr lang="sr-Latn-CS" sz="2200" b="1" i="1" cap="none" dirty="0">
                <a:latin typeface="Arial" panose="020B0604020202020204" pitchFamily="34" charset="0"/>
                <a:cs typeface="Arial" panose="020B0604020202020204" pitchFamily="34" charset="0"/>
              </a:rPr>
              <a:t>interne računovodstvene kontrole, kretanje računovodstvenih isprava i rokovi za njihovo dostavljanje na knjiženje, organizacija računovodstvenog sistema</a:t>
            </a:r>
            <a:r>
              <a:rPr lang="sr-Latn-CS" sz="22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CS" sz="2200" cap="none" dirty="0">
                <a:latin typeface="Arial" panose="020B0604020202020204" pitchFamily="34" charset="0"/>
                <a:cs typeface="Arial" panose="020B0604020202020204" pitchFamily="34" charset="0"/>
              </a:rPr>
              <a:t>itd.).</a:t>
            </a:r>
          </a:p>
          <a:p>
            <a:pPr algn="just">
              <a:lnSpc>
                <a:spcPct val="130000"/>
              </a:lnSpc>
              <a:spcAft>
                <a:spcPts val="1200"/>
              </a:spcAft>
              <a:defRPr/>
            </a:pP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Najvažniji interni akt – </a:t>
            </a:r>
            <a:r>
              <a:rPr lang="sr-Latn-CS" sz="2400" b="1" i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Pravilnik o računovodstvu i računovodstvenim politikama</a:t>
            </a:r>
            <a:endParaRPr lang="en-US" sz="2400" b="1" i="1" u="sng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666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3774" y="0"/>
            <a:ext cx="10364451" cy="989566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b="1" dirty="0"/>
              <a:t>Interna regulativa</a:t>
            </a:r>
            <a:endParaRPr lang="en-US" sz="3800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89905219"/>
              </p:ext>
            </p:extLst>
          </p:nvPr>
        </p:nvGraphicFramePr>
        <p:xfrm>
          <a:off x="457200" y="1308539"/>
          <a:ext cx="11508828" cy="5423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4000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942677" y="0"/>
            <a:ext cx="10364451" cy="1596177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b="1" dirty="0"/>
              <a:t>Interna regulativa</a:t>
            </a:r>
            <a:endParaRPr lang="en-US" sz="3800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96691977"/>
              </p:ext>
            </p:extLst>
          </p:nvPr>
        </p:nvGraphicFramePr>
        <p:xfrm>
          <a:off x="317938" y="1596177"/>
          <a:ext cx="11556123" cy="414998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852041">
                  <a:extLst>
                    <a:ext uri="{9D8B030D-6E8A-4147-A177-3AD203B41FA5}">
                      <a16:colId xmlns:a16="http://schemas.microsoft.com/office/drawing/2014/main" val="835360243"/>
                    </a:ext>
                  </a:extLst>
                </a:gridCol>
                <a:gridCol w="3852041">
                  <a:extLst>
                    <a:ext uri="{9D8B030D-6E8A-4147-A177-3AD203B41FA5}">
                      <a16:colId xmlns:a16="http://schemas.microsoft.com/office/drawing/2014/main" val="1182374404"/>
                    </a:ext>
                  </a:extLst>
                </a:gridCol>
                <a:gridCol w="3852041">
                  <a:extLst>
                    <a:ext uri="{9D8B030D-6E8A-4147-A177-3AD203B41FA5}">
                      <a16:colId xmlns:a16="http://schemas.microsoft.com/office/drawing/2014/main" val="3171935912"/>
                    </a:ext>
                  </a:extLst>
                </a:gridCol>
              </a:tblGrid>
              <a:tr h="976929">
                <a:tc gridSpan="3"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</a:pPr>
                      <a:endParaRPr lang="sr-Latn-R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sr-Latn-RS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Mesto računovodstvenih politika u ukupnom računovodstvenom procesu</a:t>
                      </a:r>
                      <a:endParaRPr lang="en-US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756322"/>
                  </a:ext>
                </a:extLst>
              </a:tr>
              <a:tr h="976929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endParaRPr lang="sr-Latn-R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sr-Latn-R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RAČUNOVODSTVO</a:t>
                      </a:r>
                      <a:endParaRPr lang="en-U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407550"/>
                  </a:ext>
                </a:extLst>
              </a:tr>
              <a:tr h="976929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endParaRPr lang="sr-Latn-R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sr-Latn-R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Podaci</a:t>
                      </a:r>
                      <a:endParaRPr lang="en-U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endParaRPr lang="sr-Latn-R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sr-Latn-R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 obrade podataka</a:t>
                      </a:r>
                      <a:endParaRPr lang="en-U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endParaRPr lang="sr-Latn-R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sr-Latn-R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Informacije</a:t>
                      </a:r>
                      <a:endParaRPr lang="en-U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21108"/>
                  </a:ext>
                </a:extLst>
              </a:tr>
              <a:tr h="976929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endParaRPr lang="sr-Latn-R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sr-Latn-RS" sz="2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RAČUNOVODSTVENE POLITIKE</a:t>
                      </a:r>
                      <a:endParaRPr lang="en-U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153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286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b="1" dirty="0">
                <a:latin typeface="Arial" panose="020B0604020202020204" pitchFamily="34" charset="0"/>
                <a:cs typeface="Arial" panose="020B0604020202020204" pitchFamily="34" charset="0"/>
              </a:rPr>
              <a:t>Interna regulativa</a:t>
            </a:r>
            <a:endParaRPr lang="en-US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76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913774" y="1450428"/>
            <a:ext cx="10363826" cy="5060731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endParaRPr lang="sr-Latn-CS" sz="2800" dirty="0"/>
          </a:p>
          <a:p>
            <a:pPr algn="just" eaLnBrk="1" hangingPunct="1">
              <a:spcAft>
                <a:spcPts val="3000"/>
              </a:spcAft>
              <a:defRPr/>
            </a:pPr>
            <a:r>
              <a:rPr lang="en-U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sr-Latn-R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čunovodstvene politike – centralni deo internog akta u računovodstvu</a:t>
            </a:r>
            <a:endParaRPr lang="en-US" sz="2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Aft>
                <a:spcPts val="3000"/>
              </a:spcAft>
              <a:defRPr/>
            </a:pP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Politika ≠ </a:t>
            </a:r>
            <a:r>
              <a:rPr lang="en-U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rocena      (računovodstvena)</a:t>
            </a:r>
          </a:p>
          <a:p>
            <a:pPr algn="just" eaLnBrk="1" hangingPunct="1">
              <a:spcAft>
                <a:spcPts val="3000"/>
              </a:spcAft>
              <a:defRPr/>
            </a:pP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Primer politike</a:t>
            </a:r>
            <a:r>
              <a:rPr lang="en-U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npr. Vrednovanje zaliha</a:t>
            </a:r>
          </a:p>
          <a:p>
            <a:pPr algn="just" eaLnBrk="1" hangingPunct="1">
              <a:spcAft>
                <a:spcPts val="3000"/>
              </a:spcAft>
              <a:defRPr/>
            </a:pP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Primer procene</a:t>
            </a:r>
            <a:r>
              <a:rPr lang="en-U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npr. </a:t>
            </a:r>
            <a:r>
              <a:rPr lang="en-US" sz="2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Vek</a:t>
            </a:r>
            <a:r>
              <a:rPr lang="en-U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upotrebe</a:t>
            </a:r>
            <a:r>
              <a:rPr lang="en-U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 osnovn</a:t>
            </a:r>
            <a:r>
              <a:rPr lang="en-U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 sredstv</a:t>
            </a:r>
            <a:r>
              <a:rPr lang="en-U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sr-Latn-CS" sz="2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93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4139" y="618517"/>
            <a:ext cx="11335406" cy="1596177"/>
          </a:xfrm>
        </p:spPr>
        <p:txBody>
          <a:bodyPr/>
          <a:lstStyle/>
          <a:p>
            <a:pPr marL="723900" indent="-723900">
              <a:defRPr/>
            </a:pPr>
            <a:r>
              <a:rPr lang="sr-Latn-RS" sz="4200" b="1" dirty="0">
                <a:latin typeface="Arial" panose="020B0604020202020204" pitchFamily="34" charset="0"/>
                <a:cs typeface="Arial" panose="020B0604020202020204" pitchFamily="34" charset="0"/>
              </a:rPr>
              <a:t>Zašto je bitno da regulativa postoji?</a:t>
            </a:r>
            <a:endParaRPr lang="en-US" sz="4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Zašto vozimo desnom stranom puta? Zašto idemo u školu?</a:t>
            </a:r>
          </a:p>
          <a:p>
            <a:pPr marL="0" indent="0">
              <a:buNone/>
              <a:defRPr/>
            </a:pPr>
            <a:endParaRPr lang="sr-Latn-CS" sz="2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Kako kontrolisati pružanje informacija izvan preduzeća? </a:t>
            </a:r>
          </a:p>
          <a:p>
            <a:pPr algn="just" eaLnBrk="1" hangingPunct="1">
              <a:defRPr/>
            </a:pP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Kako regulisati računovodstvo, a da informacije koje dolaze iz njega budu efikasne i efektivne?</a:t>
            </a:r>
          </a:p>
        </p:txBody>
      </p:sp>
    </p:spTree>
    <p:extLst>
      <p:ext uri="{BB962C8B-B14F-4D97-AF65-F5344CB8AC3E}">
        <p14:creationId xmlns:p14="http://schemas.microsoft.com/office/powerpoint/2010/main" val="3612875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3774" y="0"/>
            <a:ext cx="10364451" cy="1198179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200" b="1" dirty="0" err="1"/>
              <a:t>Regulativa</a:t>
            </a:r>
            <a:r>
              <a:rPr lang="en-US" sz="4200" b="1" dirty="0"/>
              <a:t> </a:t>
            </a:r>
            <a:r>
              <a:rPr lang="sr-Latn-CS" sz="4200" b="1" dirty="0"/>
              <a:t>u</a:t>
            </a:r>
            <a:r>
              <a:rPr lang="en-US" sz="4200" b="1" dirty="0"/>
              <a:t>  </a:t>
            </a:r>
            <a:r>
              <a:rPr lang="en-US" sz="4200" b="1" dirty="0" err="1"/>
              <a:t>računovodstv</a:t>
            </a:r>
            <a:r>
              <a:rPr lang="sr-Latn-CS" sz="4200" b="1" dirty="0"/>
              <a:t>u</a:t>
            </a:r>
            <a:endParaRPr lang="en-US" sz="4200" b="1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04951" y="1575057"/>
            <a:ext cx="5468007" cy="42934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Načini regulisanja računovodstva: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2600" cap="none" dirty="0">
                <a:latin typeface="Arial" panose="020B0604020202020204" pitchFamily="34" charset="0"/>
                <a:cs typeface="Arial" panose="020B0604020202020204" pitchFamily="34" charset="0"/>
              </a:rPr>
              <a:t>Tržište;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2600" cap="none" dirty="0">
                <a:latin typeface="Arial" panose="020B0604020202020204" pitchFamily="34" charset="0"/>
                <a:cs typeface="Arial" panose="020B0604020202020204" pitchFamily="34" charset="0"/>
              </a:rPr>
              <a:t>Vlada, ministarstva;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2600" cap="none" dirty="0">
                <a:latin typeface="Arial" panose="020B0604020202020204" pitchFamily="34" charset="0"/>
                <a:cs typeface="Arial" panose="020B0604020202020204" pitchFamily="34" charset="0"/>
              </a:rPr>
              <a:t>Parlament, zakoni ili kodeksi;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2600" cap="none" dirty="0">
                <a:latin typeface="Arial" panose="020B0604020202020204" pitchFamily="34" charset="0"/>
                <a:cs typeface="Arial" panose="020B0604020202020204" pitchFamily="34" charset="0"/>
              </a:rPr>
              <a:t>Berza;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2600" cap="none" dirty="0">
                <a:latin typeface="Arial" panose="020B0604020202020204" pitchFamily="34" charset="0"/>
                <a:cs typeface="Arial" panose="020B0604020202020204" pitchFamily="34" charset="0"/>
              </a:rPr>
              <a:t>Vladina regulativa na berzi;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2600" cap="none" dirty="0">
                <a:latin typeface="Arial" panose="020B0604020202020204" pitchFamily="34" charset="0"/>
                <a:cs typeface="Arial" panose="020B0604020202020204" pitchFamily="34" charset="0"/>
              </a:rPr>
              <a:t>Računovodstvena struka;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2600" cap="none" dirty="0">
                <a:latin typeface="Arial" panose="020B0604020202020204" pitchFamily="34" charset="0"/>
                <a:cs typeface="Arial" panose="020B0604020202020204" pitchFamily="34" charset="0"/>
              </a:rPr>
              <a:t>Odbor članova iz velikih kompanija;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2600" cap="none" dirty="0">
                <a:latin typeface="Arial" panose="020B0604020202020204" pitchFamily="34" charset="0"/>
                <a:cs typeface="Arial" panose="020B0604020202020204" pitchFamily="34" charset="0"/>
              </a:rPr>
              <a:t>Nezavisne fondacije.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endParaRPr lang="en-US" sz="26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802538172"/>
              </p:ext>
            </p:extLst>
          </p:nvPr>
        </p:nvGraphicFramePr>
        <p:xfrm>
          <a:off x="5404944" y="1575057"/>
          <a:ext cx="6519042" cy="4293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08626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37270" y="1"/>
            <a:ext cx="10364451" cy="1040524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200" b="1" dirty="0" err="1"/>
              <a:t>Regulativa</a:t>
            </a:r>
            <a:r>
              <a:rPr lang="en-US" sz="4200" b="1" dirty="0"/>
              <a:t> </a:t>
            </a:r>
            <a:r>
              <a:rPr lang="sr-Latn-CS" sz="4200" b="1" dirty="0"/>
              <a:t>u</a:t>
            </a:r>
            <a:r>
              <a:rPr lang="en-US" sz="4200" b="1" dirty="0"/>
              <a:t>  </a:t>
            </a:r>
            <a:r>
              <a:rPr lang="en-US" sz="4200" b="1" dirty="0" err="1"/>
              <a:t>računovodstv</a:t>
            </a:r>
            <a:r>
              <a:rPr lang="sr-Latn-CS" sz="4200" b="1" dirty="0"/>
              <a:t>u</a:t>
            </a:r>
            <a:endParaRPr lang="en-US" sz="4200" b="1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25669" y="1404730"/>
            <a:ext cx="11587655" cy="5453270"/>
          </a:xfrm>
        </p:spPr>
        <p:txBody>
          <a:bodyPr>
            <a:normAutofit/>
          </a:bodyPr>
          <a:lstStyle/>
          <a:p>
            <a:pPr eaLnBrk="1" hangingPunct="1">
              <a:lnSpc>
                <a:spcPct val="140000"/>
              </a:lnSpc>
              <a:defRPr/>
            </a:pP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Promene na globalnom finansijskom tržištu utiču na finansijsko izveštavanje i regulativu koja prati izveštavanje. Kako informisati </a:t>
            </a:r>
            <a:r>
              <a:rPr lang="sr-Latn-CS" sz="2400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investitore</a:t>
            </a: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 i kreditore</a:t>
            </a:r>
            <a:r>
              <a:rPr lang="sr-Latn-C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eaLnBrk="1" hangingPunct="1">
              <a:lnSpc>
                <a:spcPct val="140000"/>
              </a:lnSpc>
              <a:defRPr/>
            </a:pPr>
            <a:endParaRPr lang="sr-Latn-C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40000"/>
              </a:lnSpc>
              <a:defRPr/>
            </a:pPr>
            <a:endParaRPr lang="sr-Latn-C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40000"/>
              </a:lnSpc>
              <a:defRPr/>
            </a:pP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Državama ostaje na raspolaganju da svoje finansijske izveštaje sastavljaju u skladu sa:</a:t>
            </a:r>
            <a:endParaRPr lang="en-US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1900" cap="none" dirty="0">
                <a:latin typeface="Arial" panose="020B0604020202020204" pitchFamily="34" charset="0"/>
                <a:cs typeface="Arial" panose="020B0604020202020204" pitchFamily="34" charset="0"/>
              </a:rPr>
              <a:t>Nacionalnim propisima;</a:t>
            </a:r>
            <a:endParaRPr lang="en-US" sz="19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1900" cap="none" dirty="0">
                <a:latin typeface="Arial" panose="020B0604020202020204" pitchFamily="34" charset="0"/>
                <a:cs typeface="Arial" panose="020B0604020202020204" pitchFamily="34" charset="0"/>
              </a:rPr>
              <a:t>Standardima koji su primenljivi na regionalnom nivou;</a:t>
            </a:r>
            <a:endParaRPr lang="en-US" sz="19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1900" cap="none" dirty="0">
                <a:latin typeface="Arial" panose="020B0604020202020204" pitchFamily="34" charset="0"/>
                <a:cs typeface="Arial" panose="020B0604020202020204" pitchFamily="34" charset="0"/>
              </a:rPr>
              <a:t>Standardima koji su primenljivi na globalnom nivou ;</a:t>
            </a:r>
            <a:endParaRPr lang="en-US" sz="19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  <a:defRPr/>
            </a:pPr>
            <a:r>
              <a:rPr lang="sr-Latn-CS" sz="1900" cap="none" dirty="0">
                <a:latin typeface="Arial" panose="020B0604020202020204" pitchFamily="34" charset="0"/>
                <a:cs typeface="Arial" panose="020B0604020202020204" pitchFamily="34" charset="0"/>
              </a:rPr>
              <a:t>Mešovitim propisima, koji predstavljaju kombinaciju prethodne tri mogućnosti.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sr-Latn-CS" sz="24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65533891"/>
              </p:ext>
            </p:extLst>
          </p:nvPr>
        </p:nvGraphicFramePr>
        <p:xfrm>
          <a:off x="1037270" y="2644151"/>
          <a:ext cx="9981324" cy="1182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05146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93518138"/>
              </p:ext>
            </p:extLst>
          </p:nvPr>
        </p:nvGraphicFramePr>
        <p:xfrm>
          <a:off x="110359" y="173422"/>
          <a:ext cx="11839903" cy="6511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818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3774" y="225287"/>
            <a:ext cx="10364451" cy="137089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200" b="1" dirty="0" err="1">
                <a:latin typeface="Arial" panose="020B0604020202020204" pitchFamily="34" charset="0"/>
                <a:cs typeface="Arial" panose="020B0604020202020204" pitchFamily="34" charset="0"/>
              </a:rPr>
              <a:t>Regulativa</a:t>
            </a:r>
            <a:r>
              <a:rPr lang="en-US" sz="4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CS" sz="4200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4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200" b="1" dirty="0" err="1">
                <a:latin typeface="Arial" panose="020B0604020202020204" pitchFamily="34" charset="0"/>
                <a:cs typeface="Arial" panose="020B0604020202020204" pitchFamily="34" charset="0"/>
              </a:rPr>
              <a:t>računovodstv</a:t>
            </a:r>
            <a:r>
              <a:rPr lang="sr-Latn-CS" sz="4200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en-US" sz="4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10817" y="2367092"/>
            <a:ext cx="11383618" cy="3872391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40000"/>
              </a:lnSpc>
              <a:defRPr/>
            </a:pPr>
            <a:r>
              <a:rPr lang="sr-Latn-RS" sz="2800" b="1" cap="none" dirty="0">
                <a:latin typeface="Arial" panose="020B0604020202020204" pitchFamily="34" charset="0"/>
                <a:cs typeface="Arial" panose="020B0604020202020204" pitchFamily="34" charset="0"/>
              </a:rPr>
              <a:t>U zavisnosti od donosioc normi:</a:t>
            </a:r>
          </a:p>
          <a:p>
            <a:pPr lvl="1" algn="just">
              <a:lnSpc>
                <a:spcPct val="140000"/>
              </a:lnSpc>
              <a:buFont typeface="Courier New" panose="02070309020205020404" pitchFamily="49" charset="0"/>
              <a:buChar char="o"/>
              <a:defRPr/>
            </a:pPr>
            <a:r>
              <a:rPr lang="sr-Cyrl-CS" sz="2600" b="1" cap="none" dirty="0">
                <a:latin typeface="Arial" panose="020B0604020202020204" pitchFamily="34" charset="0"/>
                <a:cs typeface="Arial" panose="020B0604020202020204" pitchFamily="34" charset="0"/>
              </a:rPr>
              <a:t>Zakonsk</a:t>
            </a:r>
            <a:r>
              <a:rPr lang="sr-Latn-CS" sz="2600" b="1" cap="none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Cyrl-CS" sz="2600" cap="none" dirty="0">
                <a:latin typeface="Arial" panose="020B0604020202020204" pitchFamily="34" charset="0"/>
                <a:cs typeface="Arial" panose="020B0604020202020204" pitchFamily="34" charset="0"/>
              </a:rPr>
              <a:t> – na bazi pravnih odredbi opštih i posebnih zakonskih propisa;</a:t>
            </a:r>
            <a:endParaRPr lang="en-US" sz="26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40000"/>
              </a:lnSpc>
              <a:buFont typeface="Courier New" panose="02070309020205020404" pitchFamily="49" charset="0"/>
              <a:buChar char="o"/>
              <a:defRPr/>
            </a:pPr>
            <a:r>
              <a:rPr lang="sr-Cyrl-CS" sz="2600" b="1" cap="none" dirty="0">
                <a:latin typeface="Arial" panose="020B0604020202020204" pitchFamily="34" charset="0"/>
                <a:cs typeface="Arial" panose="020B0604020202020204" pitchFamily="34" charset="0"/>
              </a:rPr>
              <a:t>Profesionaln</a:t>
            </a:r>
            <a:r>
              <a:rPr lang="sr-Latn-CS" sz="2600" b="1" cap="none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Cyrl-CS" sz="2600" cap="none" dirty="0">
                <a:latin typeface="Arial" panose="020B0604020202020204" pitchFamily="34" charset="0"/>
                <a:cs typeface="Arial" panose="020B0604020202020204" pitchFamily="34" charset="0"/>
              </a:rPr>
              <a:t> – na bazi računovodstvenih načela (principa) i standarda;</a:t>
            </a:r>
            <a:endParaRPr lang="en-US" sz="26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40000"/>
              </a:lnSpc>
              <a:buFont typeface="Courier New" panose="02070309020205020404" pitchFamily="49" charset="0"/>
              <a:buChar char="o"/>
              <a:defRPr/>
            </a:pPr>
            <a:r>
              <a:rPr lang="sr-Cyrl-CS" sz="2600" b="1" cap="none" dirty="0">
                <a:latin typeface="Arial" panose="020B0604020202020204" pitchFamily="34" charset="0"/>
                <a:cs typeface="Arial" panose="020B0604020202020204" pitchFamily="34" charset="0"/>
              </a:rPr>
              <a:t>Intern</a:t>
            </a:r>
            <a:r>
              <a:rPr lang="sr-Latn-CS" sz="2600" b="1" cap="none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Cyrl-CS" sz="2600" cap="none" dirty="0">
                <a:latin typeface="Arial" panose="020B0604020202020204" pitchFamily="34" charset="0"/>
                <a:cs typeface="Arial" panose="020B0604020202020204" pitchFamily="34" charset="0"/>
              </a:rPr>
              <a:t> – na bazi internih pravila preduzeća o računovodstvu. </a:t>
            </a:r>
            <a:endParaRPr lang="en-US" sz="26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lnSpc>
                <a:spcPct val="140000"/>
              </a:lnSpc>
              <a:buNone/>
              <a:defRPr/>
            </a:pPr>
            <a:endParaRPr lang="sr-Latn-CS" sz="26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9439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29386" y="0"/>
            <a:ext cx="10364451" cy="1072055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b="1" dirty="0">
                <a:latin typeface="Arial" panose="020B0604020202020204" pitchFamily="34" charset="0"/>
                <a:cs typeface="Arial" panose="020B0604020202020204" pitchFamily="34" charset="0"/>
              </a:rPr>
              <a:t>Zakonska regulativa</a:t>
            </a:r>
            <a:endParaRPr lang="en-US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52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78371" y="1072055"/>
            <a:ext cx="11666483" cy="5785945"/>
          </a:xfrm>
        </p:spPr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sr-Latn-CS" sz="2800" b="1" cap="none" dirty="0">
                <a:latin typeface="Arial" panose="020B0604020202020204" pitchFamily="34" charset="0"/>
                <a:cs typeface="Arial" panose="020B0604020202020204" pitchFamily="34" charset="0"/>
              </a:rPr>
              <a:t>Predmet zakonske regulative </a:t>
            </a:r>
            <a:r>
              <a:rPr lang="sr-Latn-C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(pitanja):</a:t>
            </a:r>
          </a:p>
          <a:p>
            <a:pPr lvl="1" algn="just">
              <a:buFont typeface="Courier New" panose="02070309020205020404" pitchFamily="49" charset="0"/>
              <a:buChar char="o"/>
              <a:defRPr/>
            </a:pP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Koji obveznik mora da vodi poslovne knjige?</a:t>
            </a:r>
          </a:p>
          <a:p>
            <a:pPr lvl="1" algn="just">
              <a:buFont typeface="Courier New" panose="02070309020205020404" pitchFamily="49" charset="0"/>
              <a:buChar char="o"/>
              <a:defRPr/>
            </a:pP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Kako treba da vodi poslovne knjige i kako da ih zaključi?</a:t>
            </a:r>
          </a:p>
          <a:p>
            <a:pPr lvl="1" algn="just">
              <a:buFont typeface="Courier New" panose="02070309020205020404" pitchFamily="49" charset="0"/>
              <a:buChar char="o"/>
              <a:defRPr/>
            </a:pP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Koji su ciljevi finansijskog izveštavanja?</a:t>
            </a:r>
          </a:p>
          <a:p>
            <a:pPr lvl="1" algn="just">
              <a:buFont typeface="Courier New" panose="02070309020205020404" pitchFamily="49" charset="0"/>
              <a:buChar char="o"/>
              <a:defRPr/>
            </a:pP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Šta sadrži godišnji set finansijskih izveštaja, kada se sastavlja i do kada podnosi?</a:t>
            </a:r>
          </a:p>
          <a:p>
            <a:pPr lvl="1" algn="just">
              <a:buFont typeface="Courier New" panose="02070309020205020404" pitchFamily="49" charset="0"/>
              <a:buChar char="o"/>
              <a:defRPr/>
            </a:pPr>
            <a:r>
              <a:rPr lang="sr-Latn-C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Kako izgleda forma i sadržina finansijskih izveštaja?</a:t>
            </a:r>
            <a:endParaRPr lang="sr-Latn-RS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sr-Latn-R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Zakon o računovodstvu </a:t>
            </a:r>
            <a:r>
              <a:rPr lang="sr-Latn-RS" sz="2800" u="sng" cap="none" dirty="0">
                <a:latin typeface="Arial" panose="020B0604020202020204" pitchFamily="34" charset="0"/>
                <a:cs typeface="Arial" panose="020B0604020202020204" pitchFamily="34" charset="0"/>
              </a:rPr>
              <a:t>pod zakonskom regulativom podrazumeva </a:t>
            </a:r>
            <a:r>
              <a:rPr lang="sr-Latn-R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ovaj zakon i podzakonske propise (pravilnici, odluke, uredbe, naredbe) koje se odnose na izvršenje ovog zakona</a:t>
            </a:r>
          </a:p>
          <a:p>
            <a:pPr algn="just">
              <a:defRPr/>
            </a:pPr>
            <a:r>
              <a:rPr lang="sr-Latn-RS" sz="2800" cap="none" dirty="0">
                <a:latin typeface="Arial" panose="020B0604020202020204" pitchFamily="34" charset="0"/>
                <a:cs typeface="Arial" panose="020B0604020202020204" pitchFamily="34" charset="0"/>
              </a:rPr>
              <a:t>Direktna i indirektan uticaj zakonske regulative</a:t>
            </a:r>
            <a:endParaRPr lang="sr-Latn-CS" sz="2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337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86054055"/>
              </p:ext>
            </p:extLst>
          </p:nvPr>
        </p:nvGraphicFramePr>
        <p:xfrm>
          <a:off x="220716" y="204952"/>
          <a:ext cx="11745312" cy="658963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872656">
                  <a:extLst>
                    <a:ext uri="{9D8B030D-6E8A-4147-A177-3AD203B41FA5}">
                      <a16:colId xmlns:a16="http://schemas.microsoft.com/office/drawing/2014/main" val="2406378582"/>
                    </a:ext>
                  </a:extLst>
                </a:gridCol>
                <a:gridCol w="5872656">
                  <a:extLst>
                    <a:ext uri="{9D8B030D-6E8A-4147-A177-3AD203B41FA5}">
                      <a16:colId xmlns:a16="http://schemas.microsoft.com/office/drawing/2014/main" val="46522248"/>
                    </a:ext>
                  </a:extLst>
                </a:gridCol>
              </a:tblGrid>
              <a:tr h="394138">
                <a:tc gridSpan="2"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Uporedni pregled strukture Zakona o računovodstvu i Zakona o reviziji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07920"/>
                  </a:ext>
                </a:extLst>
              </a:tr>
              <a:tr h="394138"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Zakon o računovodstvu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Zakon o reviziji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038015"/>
                  </a:ext>
                </a:extLst>
              </a:tr>
              <a:tr h="527349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Osnovne odredbe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Organizacija računovodstva i računovodstvene isprave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Poslovne knjige i kontni okvir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IV</a:t>
                      </a: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Popis imovine, obaveza, vanbilansne imovine i vanbilansnih obaveza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Pravila vrednovanja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 Zatvaranje poslovnih knjiga i čuvanje računovodstvenih isprava, poslovnih knjiga i finansijskih izveštaja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VII Finansijski izveštaj, godišnji izveštaj o poslovanju, nefinansijsko izveštavanje i izveštaji o plaćanju autoritetima vlasti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VIII Dostavljanje finansijskih izveštaja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IX Registar finansijskih izveštaja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 Nacionalna komisija za računovodstvo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 Nadzor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XII Kaznene odredbe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XIII Prelazne i završne odredbe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Osnovne</a:t>
                      </a: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odredbe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Društvo za reviziju i samostalni revizor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Obavljanje revizije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IV Komisija za reviziju u privrednim društvima i interni revizor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Komora ovlašćenih revizora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 Kontrola kvaliteta rada društva za reviziju, samostalnih revizora i licenciranih ovlašćenih revizora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VII Javni nadzor nad obavljanjem revizije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VIII Međunarodna saradnja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IX Kaznene odredbe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sr-Latn-R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 Prelazne i završne odredbe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282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301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3149" y="0"/>
            <a:ext cx="10364451" cy="1198179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4200" b="1" dirty="0"/>
              <a:t>Profesionalna regulativa</a:t>
            </a:r>
            <a:endParaRPr lang="en-US" sz="4200" b="1" dirty="0"/>
          </a:p>
        </p:txBody>
      </p:sp>
      <p:sp>
        <p:nvSpPr>
          <p:cNvPr id="17715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88104" y="1017917"/>
            <a:ext cx="11414861" cy="557206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b="1" cap="none" dirty="0">
                <a:latin typeface="Arial" panose="020B0604020202020204" pitchFamily="34" charset="0"/>
                <a:cs typeface="Arial" panose="020B0604020202020204" pitchFamily="34" charset="0"/>
              </a:rPr>
              <a:t>Profesionalna regulativa </a:t>
            </a:r>
            <a:r>
              <a:rPr lang="sr-Latn-CS" cap="none" dirty="0">
                <a:latin typeface="Arial" panose="020B0604020202020204" pitchFamily="34" charset="0"/>
                <a:cs typeface="Arial" panose="020B0604020202020204" pitchFamily="34" charset="0"/>
              </a:rPr>
              <a:t>– norme propisane od strane profesionalnih udruženja</a:t>
            </a:r>
            <a:endParaRPr lang="en-US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cap="none" dirty="0" err="1">
                <a:latin typeface="Arial" panose="020B0604020202020204" pitchFamily="34" charset="0"/>
                <a:cs typeface="Arial" panose="020B0604020202020204" pitchFamily="34" charset="0"/>
              </a:rPr>
              <a:t>Prema</a:t>
            </a:r>
            <a:r>
              <a:rPr lang="en-US" cap="none" dirty="0">
                <a:latin typeface="Arial" panose="020B0604020202020204" pitchFamily="34" charset="0"/>
                <a:cs typeface="Arial" panose="020B0604020202020204" pitchFamily="34" charset="0"/>
              </a:rPr>
              <a:t> Z</a:t>
            </a:r>
            <a:r>
              <a:rPr lang="sr-Cyrl-CS" cap="none" dirty="0">
                <a:latin typeface="Arial" panose="020B0604020202020204" pitchFamily="34" charset="0"/>
                <a:cs typeface="Arial" panose="020B0604020202020204" pitchFamily="34" charset="0"/>
              </a:rPr>
              <a:t>akon</a:t>
            </a:r>
            <a:r>
              <a:rPr lang="en-US" cap="none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sr-Cyrl-CS" cap="none" dirty="0">
                <a:latin typeface="Arial" panose="020B0604020202020204" pitchFamily="34" charset="0"/>
                <a:cs typeface="Arial" panose="020B0604020202020204" pitchFamily="34" charset="0"/>
              </a:rPr>
              <a:t> o računovodstvu, profesionalna regulativa u </a:t>
            </a:r>
            <a:r>
              <a:rPr lang="sr-Latn-RS" cap="none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sr-Cyrl-CS" cap="none" dirty="0">
                <a:latin typeface="Arial" panose="020B0604020202020204" pitchFamily="34" charset="0"/>
                <a:cs typeface="Arial" panose="020B0604020202020204" pitchFamily="34" charset="0"/>
              </a:rPr>
              <a:t>rbiji primenjuje se kao</a:t>
            </a:r>
            <a:r>
              <a:rPr lang="sr-Latn-CS" cap="none" dirty="0">
                <a:latin typeface="Arial" panose="020B0604020202020204" pitchFamily="34" charset="0"/>
                <a:cs typeface="Arial" panose="020B0604020202020204" pitchFamily="34" charset="0"/>
              </a:rPr>
              <a:t> zakonski</a:t>
            </a:r>
            <a:r>
              <a:rPr lang="sr-Cyrl-CS" cap="none" dirty="0">
                <a:latin typeface="Arial" panose="020B0604020202020204" pitchFamily="34" charset="0"/>
                <a:cs typeface="Arial" panose="020B0604020202020204" pitchFamily="34" charset="0"/>
              </a:rPr>
              <a:t> obavezna na sledeći način:</a:t>
            </a:r>
            <a:endParaRPr lang="sr-Latn-RS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sr-Latn-CS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B5910B5-28E1-4DD0-BFD1-AABFC4627F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9449" y="2378931"/>
            <a:ext cx="9033556" cy="4349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19422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7120</TotalTime>
  <Words>1032</Words>
  <Application>Microsoft Office PowerPoint</Application>
  <PresentationFormat>Widescreen</PresentationFormat>
  <Paragraphs>163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Tw Cen MT</vt:lpstr>
      <vt:lpstr>Droplet</vt:lpstr>
      <vt:lpstr>PowerPoint Presentation</vt:lpstr>
      <vt:lpstr>Zašto je bitno da regulativa postoji?</vt:lpstr>
      <vt:lpstr>Regulativa u  računovodstvu</vt:lpstr>
      <vt:lpstr>Regulativa u  računovodstvu</vt:lpstr>
      <vt:lpstr>PowerPoint Presentation</vt:lpstr>
      <vt:lpstr>Regulativa u  računovodstvu</vt:lpstr>
      <vt:lpstr>Zakonska regulativa</vt:lpstr>
      <vt:lpstr>PowerPoint Presentation</vt:lpstr>
      <vt:lpstr>Profesionalna regulativa</vt:lpstr>
      <vt:lpstr>Klasifikacija profesionalne regulative iz oblasti računovodstva u skladu sa kriterijumom porekla (donosilaca) i dometa</vt:lpstr>
      <vt:lpstr>Profesionalna regulativa</vt:lpstr>
      <vt:lpstr>Profesionalna regulativa</vt:lpstr>
      <vt:lpstr>Profesionalna regulativa   Neophodni stubovi za kvalitetno i međunarodno uporedivo finansijsko izveštavanje</vt:lpstr>
      <vt:lpstr>Interna regulativa</vt:lpstr>
      <vt:lpstr>Interna regulativa</vt:lpstr>
      <vt:lpstr>Interna regulativa</vt:lpstr>
      <vt:lpstr>Interna regulativa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Jankovic</dc:creator>
  <cp:lastModifiedBy>Marina Janković Perić</cp:lastModifiedBy>
  <cp:revision>77</cp:revision>
  <cp:lastPrinted>2022-03-02T10:18:31Z</cp:lastPrinted>
  <dcterms:created xsi:type="dcterms:W3CDTF">2019-12-03T10:04:41Z</dcterms:created>
  <dcterms:modified xsi:type="dcterms:W3CDTF">2026-04-18T12:46:21Z</dcterms:modified>
</cp:coreProperties>
</file>