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91" r:id="rId3"/>
    <p:sldId id="281" r:id="rId4"/>
    <p:sldId id="282" r:id="rId5"/>
    <p:sldId id="285" r:id="rId6"/>
    <p:sldId id="284" r:id="rId7"/>
    <p:sldId id="286" r:id="rId8"/>
    <p:sldId id="287" r:id="rId9"/>
    <p:sldId id="288" r:id="rId10"/>
    <p:sldId id="292" r:id="rId11"/>
    <p:sldId id="289" r:id="rId12"/>
    <p:sldId id="256" r:id="rId13"/>
    <p:sldId id="257" r:id="rId14"/>
    <p:sldId id="258" r:id="rId15"/>
    <p:sldId id="259" r:id="rId16"/>
    <p:sldId id="261" r:id="rId17"/>
    <p:sldId id="290" r:id="rId18"/>
    <p:sldId id="262" r:id="rId19"/>
    <p:sldId id="265" r:id="rId20"/>
    <p:sldId id="263" r:id="rId21"/>
    <p:sldId id="267" r:id="rId22"/>
    <p:sldId id="260" r:id="rId23"/>
    <p:sldId id="268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7C3-5EBE-4CF1-9C8F-C72FCBEAC8EC}" type="datetimeFigureOut">
              <a:rPr lang="en-US" smtClean="0"/>
              <a:pPr/>
              <a:t>01.02.2020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0771-E7CF-489C-A46A-FC0618B72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7C3-5EBE-4CF1-9C8F-C72FCBEAC8EC}" type="datetimeFigureOut">
              <a:rPr lang="en-US" smtClean="0"/>
              <a:pPr/>
              <a:t>01.02.2020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0771-E7CF-489C-A46A-FC0618B72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7C3-5EBE-4CF1-9C8F-C72FCBEAC8EC}" type="datetimeFigureOut">
              <a:rPr lang="en-US" smtClean="0"/>
              <a:pPr/>
              <a:t>01.02.2020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0771-E7CF-489C-A46A-FC0618B72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7C3-5EBE-4CF1-9C8F-C72FCBEAC8EC}" type="datetimeFigureOut">
              <a:rPr lang="en-US" smtClean="0"/>
              <a:pPr/>
              <a:t>01.02.2020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0771-E7CF-489C-A46A-FC0618B72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7C3-5EBE-4CF1-9C8F-C72FCBEAC8EC}" type="datetimeFigureOut">
              <a:rPr lang="en-US" smtClean="0"/>
              <a:pPr/>
              <a:t>01.02.2020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0771-E7CF-489C-A46A-FC0618B72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7C3-5EBE-4CF1-9C8F-C72FCBEAC8EC}" type="datetimeFigureOut">
              <a:rPr lang="en-US" smtClean="0"/>
              <a:pPr/>
              <a:t>01.02.2020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0771-E7CF-489C-A46A-FC0618B72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7C3-5EBE-4CF1-9C8F-C72FCBEAC8EC}" type="datetimeFigureOut">
              <a:rPr lang="en-US" smtClean="0"/>
              <a:pPr/>
              <a:t>01.02.2020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0771-E7CF-489C-A46A-FC0618B72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7C3-5EBE-4CF1-9C8F-C72FCBEAC8EC}" type="datetimeFigureOut">
              <a:rPr lang="en-US" smtClean="0"/>
              <a:pPr/>
              <a:t>01.02.2020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0771-E7CF-489C-A46A-FC0618B72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7C3-5EBE-4CF1-9C8F-C72FCBEAC8EC}" type="datetimeFigureOut">
              <a:rPr lang="en-US" smtClean="0"/>
              <a:pPr/>
              <a:t>01.02.2020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0771-E7CF-489C-A46A-FC0618B72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7C3-5EBE-4CF1-9C8F-C72FCBEAC8EC}" type="datetimeFigureOut">
              <a:rPr lang="en-US" smtClean="0"/>
              <a:pPr/>
              <a:t>01.02.2020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0771-E7CF-489C-A46A-FC0618B72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7C3-5EBE-4CF1-9C8F-C72FCBEAC8EC}" type="datetimeFigureOut">
              <a:rPr lang="en-US" smtClean="0"/>
              <a:pPr/>
              <a:t>01.02.2020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0771-E7CF-489C-A46A-FC0618B72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B7C3-5EBE-4CF1-9C8F-C72FCBEAC8EC}" type="datetimeFigureOut">
              <a:rPr lang="en-US" smtClean="0"/>
              <a:pPr/>
              <a:t>01.02.2020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0771-E7CF-489C-A46A-FC0618B72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571612"/>
            <a:ext cx="828680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UVOD U TURIZAM SA </a:t>
            </a:r>
            <a:endParaRPr lang="sr-Latn-RS" sz="3200" b="1" dirty="0" smtClean="0"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OSNOVAMA RURALNOG TURIZMA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en-US" b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Šifra</a:t>
            </a:r>
            <a:r>
              <a:rPr lang="en-US" sz="11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: </a:t>
            </a:r>
            <a:r>
              <a:rPr lang="en-US" sz="9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9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g2FBOg2RRPg2MTTpTRT</a:t>
            </a:r>
            <a:r>
              <a:rPr lang="en-US" sz="5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12776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VAŽNO!!!</a:t>
            </a:r>
          </a:p>
          <a:p>
            <a:endParaRPr lang="sr-Latn-RS" sz="2400" dirty="0"/>
          </a:p>
          <a:p>
            <a:r>
              <a:rPr lang="sr-Latn-RS" sz="2400" dirty="0" smtClean="0"/>
              <a:t>Pre i tokom izrade projektnog rada:</a:t>
            </a:r>
          </a:p>
          <a:p>
            <a:r>
              <a:rPr lang="en-US" sz="2400" dirty="0" err="1" smtClean="0"/>
              <a:t>obavezno</a:t>
            </a:r>
            <a:r>
              <a:rPr lang="en-US" sz="2400" dirty="0" smtClean="0"/>
              <a:t> </a:t>
            </a:r>
            <a:r>
              <a:rPr lang="en-US" sz="2400" dirty="0" err="1"/>
              <a:t>pogledati</a:t>
            </a:r>
            <a:r>
              <a:rPr lang="en-US" sz="2400" dirty="0"/>
              <a:t>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deo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praktikumom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u </a:t>
            </a:r>
            <a:r>
              <a:rPr lang="en-US" sz="2400" dirty="0" err="1"/>
              <a:t>njemu</a:t>
            </a:r>
            <a:r>
              <a:rPr lang="en-US" sz="2400" dirty="0"/>
              <a:t> </a:t>
            </a:r>
            <a:r>
              <a:rPr lang="en-US" sz="2400" dirty="0" err="1"/>
              <a:t>pročitati</a:t>
            </a:r>
            <a:r>
              <a:rPr lang="en-US" sz="2400" dirty="0"/>
              <a:t>: </a:t>
            </a:r>
            <a:endParaRPr lang="sr-Latn-RS" sz="2400" dirty="0" smtClean="0"/>
          </a:p>
          <a:p>
            <a:endParaRPr lang="sr-Latn-RS" sz="2400" dirty="0"/>
          </a:p>
          <a:p>
            <a:pPr marL="457200" indent="-457200">
              <a:buAutoNum type="arabicParenR"/>
            </a:pPr>
            <a:r>
              <a:rPr lang="en-US" sz="2400" i="1" dirty="0" err="1" smtClean="0"/>
              <a:t>Uputstva</a:t>
            </a:r>
            <a:r>
              <a:rPr lang="en-US" sz="2400" i="1" dirty="0" smtClean="0"/>
              <a:t> </a:t>
            </a:r>
            <a:r>
              <a:rPr lang="en-US" sz="2400" i="1" dirty="0" err="1"/>
              <a:t>za</a:t>
            </a:r>
            <a:r>
              <a:rPr lang="en-US" sz="2400" i="1" dirty="0"/>
              <a:t> </a:t>
            </a:r>
            <a:r>
              <a:rPr lang="en-US" sz="2400" i="1" dirty="0" err="1"/>
              <a:t>izradu</a:t>
            </a:r>
            <a:r>
              <a:rPr lang="en-US" sz="2400" i="1" dirty="0"/>
              <a:t> </a:t>
            </a:r>
            <a:r>
              <a:rPr lang="en-US" sz="2400" i="1" dirty="0" err="1"/>
              <a:t>projektnog</a:t>
            </a:r>
            <a:r>
              <a:rPr lang="en-US" sz="2400" i="1" dirty="0"/>
              <a:t> </a:t>
            </a:r>
            <a:r>
              <a:rPr lang="en-US" sz="2400" i="1" dirty="0" err="1"/>
              <a:t>rada</a:t>
            </a:r>
            <a:r>
              <a:rPr lang="en-US" sz="2400" i="1" dirty="0"/>
              <a:t> </a:t>
            </a:r>
            <a:r>
              <a:rPr lang="en-US" sz="2400" i="1" dirty="0" err="1"/>
              <a:t>kao</a:t>
            </a:r>
            <a:r>
              <a:rPr lang="en-US" sz="2400" i="1" dirty="0"/>
              <a:t> </a:t>
            </a:r>
            <a:r>
              <a:rPr lang="en-US" sz="2400" i="1" dirty="0" err="1"/>
              <a:t>plana</a:t>
            </a:r>
            <a:r>
              <a:rPr lang="en-US" sz="2400" i="1" dirty="0"/>
              <a:t> </a:t>
            </a:r>
            <a:r>
              <a:rPr lang="en-US" sz="2400" i="1" dirty="0" err="1"/>
              <a:t>razvoja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endParaRPr lang="sr-Latn-RS" sz="2400" dirty="0" smtClean="0"/>
          </a:p>
          <a:p>
            <a:pPr marL="457200" indent="-457200">
              <a:buAutoNum type="arabicParenR"/>
            </a:pPr>
            <a:endParaRPr lang="sr-Latn-RS" sz="2400" dirty="0"/>
          </a:p>
          <a:p>
            <a:pPr marL="457200" indent="-457200">
              <a:buAutoNum type="arabicParenR"/>
            </a:pPr>
            <a:r>
              <a:rPr lang="en-US" sz="2400" i="1" dirty="0" smtClean="0"/>
              <a:t>Primer </a:t>
            </a:r>
            <a:r>
              <a:rPr lang="en-US" sz="2400" i="1" dirty="0" err="1"/>
              <a:t>analize</a:t>
            </a:r>
            <a:r>
              <a:rPr lang="en-US" sz="2400" i="1" dirty="0"/>
              <a:t> </a:t>
            </a:r>
            <a:r>
              <a:rPr lang="en-US" sz="2400" i="1" dirty="0" err="1"/>
              <a:t>stanja</a:t>
            </a:r>
            <a:r>
              <a:rPr lang="en-US" sz="2400" i="1" dirty="0"/>
              <a:t> </a:t>
            </a:r>
            <a:r>
              <a:rPr lang="en-US" sz="2400" i="1" dirty="0" err="1"/>
              <a:t>seoskog</a:t>
            </a:r>
            <a:r>
              <a:rPr lang="en-US" sz="2400" i="1" dirty="0"/>
              <a:t> </a:t>
            </a:r>
            <a:r>
              <a:rPr lang="en-US" sz="2400" i="1" dirty="0" err="1"/>
              <a:t>turističkog</a:t>
            </a:r>
            <a:r>
              <a:rPr lang="en-US" sz="2400" i="1" dirty="0"/>
              <a:t> </a:t>
            </a:r>
            <a:r>
              <a:rPr lang="en-US" sz="2400" i="1" dirty="0" err="1"/>
              <a:t>etno</a:t>
            </a:r>
            <a:r>
              <a:rPr lang="en-US" sz="2400" i="1" dirty="0"/>
              <a:t> </a:t>
            </a:r>
            <a:r>
              <a:rPr lang="en-US" sz="2400" i="1" dirty="0" err="1"/>
              <a:t>domaćinstva</a:t>
            </a:r>
            <a:r>
              <a:rPr lang="en-US" sz="2400" i="1" dirty="0"/>
              <a:t> </a:t>
            </a:r>
            <a:r>
              <a:rPr lang="en-US" sz="2400" i="1" dirty="0" err="1"/>
              <a:t>Gostoljublje</a:t>
            </a:r>
            <a:r>
              <a:rPr lang="en-US" sz="2400" dirty="0"/>
              <a:t> (</a:t>
            </a:r>
            <a:r>
              <a:rPr lang="en-US" sz="2400" dirty="0" err="1"/>
              <a:t>opšti</a:t>
            </a:r>
            <a:r>
              <a:rPr lang="en-US" sz="2400" dirty="0"/>
              <a:t> </a:t>
            </a:r>
            <a:r>
              <a:rPr lang="en-US" sz="2400" dirty="0" err="1"/>
              <a:t>obrazac</a:t>
            </a:r>
            <a:r>
              <a:rPr lang="en-US" sz="2400" dirty="0"/>
              <a:t> </a:t>
            </a:r>
            <a:r>
              <a:rPr lang="en-US" sz="2400" dirty="0" err="1"/>
              <a:t>priložen</a:t>
            </a:r>
            <a:r>
              <a:rPr lang="en-US" sz="2400" dirty="0"/>
              <a:t> </a:t>
            </a:r>
            <a:r>
              <a:rPr lang="en-US" sz="2400" dirty="0" err="1"/>
              <a:t>dalje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1807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000108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/>
              <a:t>TURISTIČKO ETNO DOMAĆINSTVO </a:t>
            </a:r>
          </a:p>
          <a:p>
            <a:pPr algn="ctr"/>
            <a:r>
              <a:rPr lang="sr-Latn-RS" sz="3200" b="1" dirty="0" smtClean="0"/>
              <a:t>“GOSTOLJUBLJE”</a:t>
            </a:r>
            <a:endParaRPr lang="en-US" sz="3200" b="1" dirty="0"/>
          </a:p>
        </p:txBody>
      </p:sp>
      <p:pic>
        <p:nvPicPr>
          <p:cNvPr id="46082" name="Picture 2" descr="https://encrypted-tbn0.gstatic.com/images?q=tbn:ANd9GcTJ6B8hWOHLH3IIXhBF5k0_lvNlC_C7XlK4ma62auDbeI-aS4P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6286544" cy="25477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7620" y="5572140"/>
            <a:ext cx="453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Selo Mionica, opština Kosjerić (pored Ražane)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8502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2741191" cy="664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143372" y="428604"/>
            <a:ext cx="453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Selo Mionica, opština Kosjerić (pored Ražane)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jevo uz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5323110" cy="58718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z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7215206" cy="51682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zan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00108"/>
            <a:ext cx="6974957" cy="49766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ovi.milogosce.com/wp-content/uploads/2009/07/milogosce-seoski-turizam-okolin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1304"/>
            <a:ext cx="3929090" cy="2628347"/>
          </a:xfrm>
          <a:prstGeom prst="rect">
            <a:avLst/>
          </a:prstGeom>
          <a:noFill/>
        </p:spPr>
      </p:pic>
      <p:pic>
        <p:nvPicPr>
          <p:cNvPr id="3076" name="Picture 4" descr="http://novi.milogosce.com/wp-content/uploads/2009/07/milogosce-seoski-turizam-okolina_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9399"/>
            <a:ext cx="4286280" cy="3214711"/>
          </a:xfrm>
          <a:prstGeom prst="rect">
            <a:avLst/>
          </a:prstGeom>
          <a:noFill/>
        </p:spPr>
      </p:pic>
      <p:pic>
        <p:nvPicPr>
          <p:cNvPr id="3078" name="Picture 6" descr="http://novi.milogosce.com/wp-content/uploads/2009/07/milogosce-seoski-turizam-okolina_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643314"/>
            <a:ext cx="3681370" cy="2761028"/>
          </a:xfrm>
          <a:prstGeom prst="rect">
            <a:avLst/>
          </a:prstGeom>
          <a:noFill/>
        </p:spPr>
      </p:pic>
      <p:pic>
        <p:nvPicPr>
          <p:cNvPr id="3080" name="Picture 8" descr="http://novi.milogosce.com/wp-content/uploads/2009/07/milogosce-seoski-turizam-okolina_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187" y="285728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zan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00108"/>
            <a:ext cx="6974957" cy="49766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eloturizam.com/wp-content/uploads/2014/04/mionica-seoski-turiz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3" y="237891"/>
            <a:ext cx="3068726" cy="2048101"/>
          </a:xfrm>
          <a:prstGeom prst="rect">
            <a:avLst/>
          </a:prstGeom>
          <a:noFill/>
        </p:spPr>
      </p:pic>
      <p:pic>
        <p:nvPicPr>
          <p:cNvPr id="2052" name="Picture 4" descr="https://i.pinimg.com/originals/43/d8/db/43d8dbc20b6ea91b244b758c12d335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42852"/>
            <a:ext cx="3662821" cy="2357454"/>
          </a:xfrm>
          <a:prstGeom prst="rect">
            <a:avLst/>
          </a:prstGeom>
          <a:noFill/>
        </p:spPr>
      </p:pic>
      <p:pic>
        <p:nvPicPr>
          <p:cNvPr id="2054" name="Picture 6" descr="http://www.selo.rs/images/offer/80/80_POY3ZyjpgE_xl_th_o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643182"/>
            <a:ext cx="6096000" cy="4057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071810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Seosko domaćinstvo</a:t>
            </a:r>
          </a:p>
          <a:p>
            <a:pPr algn="ctr"/>
            <a:r>
              <a:rPr lang="sr-Latn-RS" dirty="0" smtClean="0"/>
              <a:t>Milese i Milutina</a:t>
            </a:r>
          </a:p>
          <a:p>
            <a:pPr algn="ctr"/>
            <a:r>
              <a:rPr lang="sr-Latn-RS" dirty="0" smtClean="0"/>
              <a:t>Jovanovića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vadomac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3500461" cy="5357849"/>
          </a:xfrm>
          <a:prstGeom prst="rect">
            <a:avLst/>
          </a:prstGeom>
        </p:spPr>
      </p:pic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28604"/>
            <a:ext cx="4857785" cy="61594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03816"/>
              </p:ext>
            </p:extLst>
          </p:nvPr>
        </p:nvGraphicFramePr>
        <p:xfrm>
          <a:off x="323528" y="908720"/>
          <a:ext cx="8496944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1440160"/>
                <a:gridCol w="1440160"/>
                <a:gridCol w="1512168"/>
                <a:gridCol w="1584176"/>
                <a:gridCol w="1512168"/>
              </a:tblGrid>
              <a:tr h="161925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Ispit</a:t>
                      </a:r>
                      <a:endParaRPr lang="en-US" sz="2000" dirty="0">
                        <a:effectLst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en-US" sz="2000" dirty="0" err="1">
                          <a:effectLst/>
                        </a:rPr>
                        <a:t>pismeni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Aktivnosti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Kolokvijum  </a:t>
                      </a: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(pismeni)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Projektni rad.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Korektivni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MAX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35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15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25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25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 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18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8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13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12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NEDELJA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1.-14.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10.-12.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87824" y="2996952"/>
            <a:ext cx="2217274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 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Ocene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6 - od 51 do 60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7 – od  61 do 70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8 – od 71 do 80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9 – od 81 do 90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10 – 91 do 100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96165"/>
            <a:ext cx="2999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Struktura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bodova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30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vi.milogosce.com/wp-content/uploads/2009/07/milogosce-seoski-turizam-smestaj-dvoriste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42852"/>
            <a:ext cx="3714775" cy="2786082"/>
          </a:xfrm>
          <a:prstGeom prst="rect">
            <a:avLst/>
          </a:prstGeom>
          <a:noFill/>
        </p:spPr>
      </p:pic>
      <p:pic>
        <p:nvPicPr>
          <p:cNvPr id="1030" name="Picture 6" descr="http://www.milogosce.com/wp-content/uploads/2014/08/milogosce-bazen-seoski-turizam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4000528" cy="3000396"/>
          </a:xfrm>
          <a:prstGeom prst="rect">
            <a:avLst/>
          </a:prstGeom>
          <a:noFill/>
        </p:spPr>
      </p:pic>
      <p:pic>
        <p:nvPicPr>
          <p:cNvPr id="5" name="Picture 4" descr="Пчеларство: домаћи ме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8641140" cy="3000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14285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Seosko domaćinstvo</a:t>
            </a:r>
          </a:p>
          <a:p>
            <a:pPr algn="ctr"/>
            <a:r>
              <a:rPr lang="sr-Latn-RS" dirty="0" smtClean="0"/>
              <a:t>Milogošće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stoljubl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7572396" cy="5169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50004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Gostoljublje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ostoljublje.com/images/slideshow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1993" y="2071678"/>
            <a:ext cx="7075761" cy="4643469"/>
          </a:xfrm>
          <a:prstGeom prst="rect">
            <a:avLst/>
          </a:prstGeom>
          <a:noFill/>
        </p:spPr>
      </p:pic>
      <p:pic>
        <p:nvPicPr>
          <p:cNvPr id="4100" name="Picture 4" descr="http://www.gostoljublje.com/images/galerija/galerija_no1/turisti%C4%8Dko_doma%C4%87inst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152869" cy="3115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omaci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708977" cy="628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500042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Marija i Željko</a:t>
            </a:r>
            <a:endParaRPr lang="en-US" b="1" dirty="0" smtClean="0"/>
          </a:p>
          <a:p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2002. godine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4249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VAŽNO!!!!</a:t>
            </a:r>
          </a:p>
          <a:p>
            <a:endParaRPr lang="sr-Latn-RS" sz="2400" b="1" dirty="0"/>
          </a:p>
          <a:p>
            <a:r>
              <a:rPr lang="sr-Latn-RS" sz="2400" b="1" dirty="0" smtClean="0"/>
              <a:t>Obaveza ra rad kući:</a:t>
            </a:r>
          </a:p>
          <a:p>
            <a:endParaRPr lang="sr-Latn-RS" dirty="0"/>
          </a:p>
          <a:p>
            <a:r>
              <a:rPr lang="hr-HR" dirty="0"/>
              <a:t>	</a:t>
            </a:r>
            <a:r>
              <a:rPr lang="hr-HR" sz="2400" dirty="0"/>
              <a:t>Pronađite i </a:t>
            </a:r>
            <a:r>
              <a:rPr lang="hr-HR" sz="2400"/>
              <a:t>pogledajte </a:t>
            </a:r>
            <a:r>
              <a:rPr lang="hr-HR" sz="2400" smtClean="0"/>
              <a:t>par </a:t>
            </a:r>
            <a:r>
              <a:rPr lang="hr-HR" sz="2400" dirty="0"/>
              <a:t>epizoda serije Ubistva u Midsomeru (</a:t>
            </a:r>
            <a:r>
              <a:rPr lang="hr-HR" sz="2400" i="1" dirty="0"/>
              <a:t>Midsomer Murders</a:t>
            </a:r>
            <a:r>
              <a:rPr lang="hr-HR" sz="2400" dirty="0" smtClean="0"/>
              <a:t>).</a:t>
            </a:r>
          </a:p>
          <a:p>
            <a:endParaRPr lang="en-US" sz="2400" dirty="0"/>
          </a:p>
          <a:p>
            <a:r>
              <a:rPr lang="hr-HR" sz="2400" b="1" dirty="0"/>
              <a:t>	</a:t>
            </a:r>
            <a:r>
              <a:rPr lang="hr-HR" sz="2400" dirty="0"/>
              <a:t>Pronađite i pogledajte i par epizoda Misterije Brokenvuda (</a:t>
            </a:r>
            <a:r>
              <a:rPr lang="hr-HR" sz="2400" i="1" dirty="0"/>
              <a:t>The Brokenwood Mysteries</a:t>
            </a:r>
            <a:r>
              <a:rPr lang="hr-HR" sz="2400" dirty="0"/>
              <a:t>).</a:t>
            </a:r>
            <a:endParaRPr lang="en-US" sz="2400" b="1" dirty="0"/>
          </a:p>
          <a:p>
            <a:r>
              <a:rPr lang="sr-Latn-RS" dirty="0" smtClean="0"/>
              <a:t> 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2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567103"/>
            <a:ext cx="800102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Studenti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seminarske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radove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malim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grupama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dvoje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seminarske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radove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biraju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14.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februara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do 28.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februara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Kroz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vežbe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prve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tri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nedelje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studenti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upoznaju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konkretnih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primerima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koji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pomažu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izrada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seminarskog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bi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konačno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vežbama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četvrtoj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nedelji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završni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termin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odabir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definisali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sve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sve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nejasnoće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Krajnji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rok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predaju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seminarskih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radova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je 17.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april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tolerancija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do 24.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aprila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 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radovi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predaju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pisanoj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formi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elektronski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Moguće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vraćanje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doradu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rokom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ispravke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7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definitivno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završen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odobren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ponovo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šalje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elektronskoj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formi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dostavlja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štampana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verzija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vežbama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periodu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9</a:t>
            </a:r>
            <a:r>
              <a:rPr kumimoji="0" lang="sr-Latn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do 23</a:t>
            </a:r>
            <a:r>
              <a:rPr kumimoji="0" lang="sr-Latn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maja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prezentuje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(do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studenti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pripremaju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prezentaciju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biti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zasnovana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pisanom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ne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šalje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odobrenje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1000108"/>
            <a:ext cx="700092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TEME ZA SEMINARSKE RADOVE: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osnovu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sopstvenog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interesovanja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iskustva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iskustva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vežbi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studenti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mogu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predlože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svoju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temu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mogu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biti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vezane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analizu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nekog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postojećeg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turističkog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subjekta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ruralnog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turizma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analizu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stanja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svog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povezanog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domaćinstva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plan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razvoja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ruralnog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turizma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njemu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analizu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stanja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aspekta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razvijenosti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ruralnog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turizma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jednom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konkretnom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selu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6439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b="1" dirty="0" smtClean="0"/>
              <a:t>Sokolske kolibe</a:t>
            </a:r>
          </a:p>
          <a:p>
            <a:r>
              <a:rPr lang="en-US" sz="1400" dirty="0" err="1" smtClean="0"/>
              <a:t>Domaćinstvo</a:t>
            </a:r>
            <a:r>
              <a:rPr lang="en-US" sz="1400" dirty="0" smtClean="0"/>
              <a:t> </a:t>
            </a:r>
            <a:r>
              <a:rPr lang="en-US" sz="1400" dirty="0" err="1" smtClean="0"/>
              <a:t>Jovanović</a:t>
            </a:r>
            <a:r>
              <a:rPr lang="en-US" sz="1400" dirty="0" smtClean="0"/>
              <a:t>, </a:t>
            </a:r>
            <a:r>
              <a:rPr lang="en-US" sz="1400" dirty="0" err="1" smtClean="0"/>
              <a:t>Popučke</a:t>
            </a:r>
            <a:r>
              <a:rPr lang="en-US" sz="1400" dirty="0" smtClean="0"/>
              <a:t>, </a:t>
            </a:r>
            <a:r>
              <a:rPr lang="en-US" sz="1400" dirty="0" err="1" smtClean="0"/>
              <a:t>Valjevo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Klub</a:t>
            </a:r>
            <a:r>
              <a:rPr lang="en-US" sz="1400" dirty="0" smtClean="0"/>
              <a:t> – </a:t>
            </a:r>
            <a:r>
              <a:rPr lang="en-US" sz="1400" dirty="0" err="1" smtClean="0"/>
              <a:t>ranč</a:t>
            </a:r>
            <a:r>
              <a:rPr lang="en-US" sz="1400" dirty="0" smtClean="0"/>
              <a:t> </a:t>
            </a:r>
            <a:r>
              <a:rPr lang="en-US" sz="1400" dirty="0" err="1" smtClean="0"/>
              <a:t>Harmonij</a:t>
            </a:r>
            <a:r>
              <a:rPr lang="sr-Latn-RS" sz="1400" dirty="0" smtClean="0"/>
              <a:t>a</a:t>
            </a:r>
            <a:r>
              <a:rPr lang="en-US" sz="1400" dirty="0" smtClean="0"/>
              <a:t>, </a:t>
            </a:r>
            <a:r>
              <a:rPr lang="en-US" sz="1400" dirty="0" err="1" smtClean="0"/>
              <a:t>Belić</a:t>
            </a:r>
            <a:r>
              <a:rPr lang="en-US" sz="1400" dirty="0" smtClean="0"/>
              <a:t>, V</a:t>
            </a:r>
            <a:r>
              <a:rPr lang="sr-Latn-RS" sz="1400" dirty="0" smtClean="0"/>
              <a:t>a</a:t>
            </a:r>
            <a:r>
              <a:rPr lang="en-US" sz="1400" dirty="0" err="1" smtClean="0"/>
              <a:t>ljevo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Vajati</a:t>
            </a:r>
            <a:r>
              <a:rPr lang="en-US" sz="1400" dirty="0" smtClean="0"/>
              <a:t> </a:t>
            </a:r>
            <a:r>
              <a:rPr lang="en-US" sz="1400" dirty="0" err="1" smtClean="0"/>
              <a:t>Bačevci</a:t>
            </a:r>
            <a:r>
              <a:rPr lang="en-US" sz="1400" dirty="0" smtClean="0"/>
              <a:t>,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Drini</a:t>
            </a:r>
            <a:r>
              <a:rPr lang="en-US" sz="1400" dirty="0" smtClean="0"/>
              <a:t>, </a:t>
            </a:r>
            <a:r>
              <a:rPr lang="en-US" sz="1400" dirty="0" err="1" smtClean="0"/>
              <a:t>Ljubovija</a:t>
            </a:r>
            <a:endParaRPr lang="en-US" sz="1400" dirty="0" smtClean="0"/>
          </a:p>
          <a:p>
            <a:r>
              <a:rPr lang="en-US" sz="1400" dirty="0" err="1" smtClean="0"/>
              <a:t>Domaćinstvo</a:t>
            </a:r>
            <a:r>
              <a:rPr lang="en-US" sz="1400" dirty="0" smtClean="0"/>
              <a:t> </a:t>
            </a:r>
            <a:r>
              <a:rPr lang="en-US" sz="1400" dirty="0" err="1" smtClean="0"/>
              <a:t>Jovanović</a:t>
            </a:r>
            <a:r>
              <a:rPr lang="en-US" sz="1400" dirty="0" smtClean="0"/>
              <a:t>, </a:t>
            </a:r>
            <a:r>
              <a:rPr lang="en-US" sz="1400" dirty="0" err="1" smtClean="0"/>
              <a:t>Taorska</a:t>
            </a:r>
            <a:r>
              <a:rPr lang="en-US" sz="1400" dirty="0" smtClean="0"/>
              <a:t> </a:t>
            </a:r>
            <a:r>
              <a:rPr lang="en-US" sz="1400" dirty="0" err="1" smtClean="0"/>
              <a:t>vrela</a:t>
            </a:r>
            <a:r>
              <a:rPr lang="en-US" sz="1400" dirty="0" smtClean="0"/>
              <a:t>, </a:t>
            </a:r>
            <a:r>
              <a:rPr lang="en-US" sz="1400" dirty="0" err="1" smtClean="0"/>
              <a:t>Valjevo</a:t>
            </a:r>
            <a:endParaRPr lang="en-US" sz="1400" dirty="0" smtClean="0"/>
          </a:p>
          <a:p>
            <a:r>
              <a:rPr lang="en-US" sz="1400" dirty="0" err="1" smtClean="0"/>
              <a:t>Domaćinstvo</a:t>
            </a:r>
            <a:r>
              <a:rPr lang="en-US" sz="1400" dirty="0" smtClean="0"/>
              <a:t> </a:t>
            </a:r>
            <a:r>
              <a:rPr lang="en-US" sz="1400" dirty="0" err="1" smtClean="0"/>
              <a:t>Obradović</a:t>
            </a:r>
            <a:r>
              <a:rPr lang="en-US" sz="1400" dirty="0" smtClean="0"/>
              <a:t> (Mila </a:t>
            </a:r>
            <a:r>
              <a:rPr lang="en-US" sz="1400" dirty="0" err="1" smtClean="0"/>
              <a:t>Obradovića</a:t>
            </a:r>
            <a:r>
              <a:rPr lang="en-US" sz="1400" dirty="0" smtClean="0"/>
              <a:t>), </a:t>
            </a:r>
            <a:r>
              <a:rPr lang="en-US" sz="1400" dirty="0" err="1" smtClean="0"/>
              <a:t>Crna</a:t>
            </a:r>
            <a:r>
              <a:rPr lang="en-US" sz="1400" dirty="0" smtClean="0"/>
              <a:t> </a:t>
            </a:r>
            <a:r>
              <a:rPr lang="en-US" sz="1400" dirty="0" err="1" smtClean="0"/>
              <a:t>reka</a:t>
            </a:r>
            <a:r>
              <a:rPr lang="en-US" sz="1400" dirty="0" smtClean="0"/>
              <a:t>, </a:t>
            </a:r>
            <a:r>
              <a:rPr lang="en-US" sz="1400" dirty="0" err="1" smtClean="0"/>
              <a:t>Valjevo</a:t>
            </a:r>
            <a:endParaRPr lang="en-US" sz="1400" dirty="0" smtClean="0"/>
          </a:p>
          <a:p>
            <a:r>
              <a:rPr lang="en-US" sz="1400" dirty="0" err="1" smtClean="0"/>
              <a:t>Ruralni</a:t>
            </a:r>
            <a:r>
              <a:rPr lang="en-US" sz="1400" dirty="0" smtClean="0"/>
              <a:t> </a:t>
            </a:r>
            <a:r>
              <a:rPr lang="en-US" sz="1400" dirty="0" err="1" smtClean="0"/>
              <a:t>turizam</a:t>
            </a:r>
            <a:r>
              <a:rPr lang="en-US" sz="1400" dirty="0" smtClean="0"/>
              <a:t> u </a:t>
            </a:r>
            <a:r>
              <a:rPr lang="en-US" sz="1400" dirty="0" err="1" smtClean="0"/>
              <a:t>selu</a:t>
            </a:r>
            <a:r>
              <a:rPr lang="en-US" sz="1400" dirty="0" smtClean="0"/>
              <a:t> Stave (</a:t>
            </a:r>
            <a:r>
              <a:rPr lang="en-US" sz="1400" dirty="0" err="1" smtClean="0"/>
              <a:t>Domaćinstvo</a:t>
            </a:r>
            <a:r>
              <a:rPr lang="en-US" sz="1400" dirty="0" smtClean="0"/>
              <a:t> </a:t>
            </a:r>
            <a:r>
              <a:rPr lang="en-US" sz="1400" dirty="0" err="1" smtClean="0"/>
              <a:t>Živanović</a:t>
            </a:r>
            <a:r>
              <a:rPr lang="en-US" sz="1400" dirty="0" smtClean="0"/>
              <a:t>, </a:t>
            </a:r>
            <a:r>
              <a:rPr lang="en-US" sz="1400" dirty="0" err="1" smtClean="0"/>
              <a:t>Domaćinstvo</a:t>
            </a:r>
            <a:r>
              <a:rPr lang="en-US" sz="1400" dirty="0" smtClean="0"/>
              <a:t> </a:t>
            </a:r>
            <a:r>
              <a:rPr lang="en-US" sz="1400" dirty="0" err="1" smtClean="0"/>
              <a:t>Stepanović</a:t>
            </a:r>
            <a:r>
              <a:rPr lang="en-US" sz="1400" dirty="0" smtClean="0"/>
              <a:t>, </a:t>
            </a:r>
            <a:r>
              <a:rPr lang="en-US" sz="1400" dirty="0" err="1" smtClean="0"/>
              <a:t>Domaćinstvo</a:t>
            </a:r>
            <a:r>
              <a:rPr lang="en-US" sz="1400" dirty="0" smtClean="0"/>
              <a:t> </a:t>
            </a:r>
            <a:r>
              <a:rPr lang="en-US" sz="1400" dirty="0" err="1" smtClean="0"/>
              <a:t>Birčanin</a:t>
            </a:r>
            <a:r>
              <a:rPr lang="en-US" sz="1400" dirty="0" smtClean="0"/>
              <a:t>, …???)</a:t>
            </a:r>
          </a:p>
          <a:p>
            <a:r>
              <a:rPr lang="en-US" sz="1400" dirty="0" err="1" smtClean="0"/>
              <a:t>Ruralni</a:t>
            </a:r>
            <a:r>
              <a:rPr lang="en-US" sz="1400" dirty="0" smtClean="0"/>
              <a:t> </a:t>
            </a:r>
            <a:r>
              <a:rPr lang="en-US" sz="1400" dirty="0" err="1" smtClean="0"/>
              <a:t>turizam</a:t>
            </a:r>
            <a:r>
              <a:rPr lang="en-US" sz="1400" dirty="0" smtClean="0"/>
              <a:t> u </a:t>
            </a:r>
            <a:r>
              <a:rPr lang="en-US" sz="1400" dirty="0" err="1" smtClean="0"/>
              <a:t>selu</a:t>
            </a:r>
            <a:r>
              <a:rPr lang="en-US" sz="1400" dirty="0" smtClean="0"/>
              <a:t> </a:t>
            </a:r>
            <a:r>
              <a:rPr lang="en-US" sz="1400" dirty="0" err="1" smtClean="0"/>
              <a:t>Mionica</a:t>
            </a:r>
            <a:r>
              <a:rPr lang="sr-Latn-RS" sz="1400" dirty="0" smtClean="0"/>
              <a:t>, pored</a:t>
            </a:r>
            <a:r>
              <a:rPr lang="en-US" sz="1400" dirty="0" smtClean="0"/>
              <a:t> </a:t>
            </a:r>
            <a:r>
              <a:rPr lang="en-US" sz="1400" dirty="0" err="1" smtClean="0"/>
              <a:t>Ražane</a:t>
            </a:r>
            <a:r>
              <a:rPr lang="en-US" sz="1400" dirty="0" smtClean="0"/>
              <a:t> </a:t>
            </a:r>
            <a:r>
              <a:rPr lang="sr-Latn-RS" sz="1400" dirty="0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Kosjerića</a:t>
            </a:r>
            <a:endParaRPr lang="en-US" sz="1400" dirty="0" smtClean="0"/>
          </a:p>
          <a:p>
            <a:r>
              <a:rPr lang="en-US" sz="1400" dirty="0" err="1" smtClean="0"/>
              <a:t>Domaćinstvo</a:t>
            </a:r>
            <a:r>
              <a:rPr lang="en-US" sz="1400" dirty="0" smtClean="0"/>
              <a:t> </a:t>
            </a:r>
            <a:r>
              <a:rPr lang="en-US" sz="1400" dirty="0" err="1" smtClean="0"/>
              <a:t>Tešanović</a:t>
            </a:r>
            <a:r>
              <a:rPr lang="en-US" sz="1400" dirty="0" smtClean="0"/>
              <a:t>, </a:t>
            </a:r>
            <a:r>
              <a:rPr lang="en-US" sz="1400" dirty="0" err="1" smtClean="0"/>
              <a:t>Osečina</a:t>
            </a:r>
            <a:endParaRPr lang="en-US" sz="1400" dirty="0" smtClean="0"/>
          </a:p>
          <a:p>
            <a:r>
              <a:rPr lang="en-US" sz="1400" dirty="0" err="1" smtClean="0"/>
              <a:t>Etno</a:t>
            </a:r>
            <a:r>
              <a:rPr lang="en-US" sz="1400" dirty="0" smtClean="0"/>
              <a:t> </a:t>
            </a:r>
            <a:r>
              <a:rPr lang="en-US" sz="1400" dirty="0" err="1" smtClean="0"/>
              <a:t>vajati</a:t>
            </a:r>
            <a:r>
              <a:rPr lang="en-US" sz="1400" dirty="0" smtClean="0"/>
              <a:t> </a:t>
            </a:r>
            <a:r>
              <a:rPr lang="en-US" sz="1400" dirty="0" err="1" smtClean="0"/>
              <a:t>Matića</a:t>
            </a:r>
            <a:r>
              <a:rPr lang="en-US" sz="1400" dirty="0" smtClean="0"/>
              <a:t> </a:t>
            </a:r>
            <a:r>
              <a:rPr lang="en-US" sz="1400" dirty="0" err="1" smtClean="0"/>
              <a:t>avlija</a:t>
            </a:r>
            <a:r>
              <a:rPr lang="en-US" sz="1400" dirty="0" smtClean="0"/>
              <a:t>, </a:t>
            </a:r>
            <a:r>
              <a:rPr lang="en-US" sz="1400" dirty="0" err="1" smtClean="0"/>
              <a:t>Ostružanj</a:t>
            </a:r>
            <a:r>
              <a:rPr lang="en-US" sz="1400" dirty="0" smtClean="0"/>
              <a:t>, </a:t>
            </a:r>
            <a:r>
              <a:rPr lang="en-US" sz="1400" dirty="0" err="1" smtClean="0"/>
              <a:t>Osečina</a:t>
            </a:r>
            <a:endParaRPr lang="en-US" sz="1400" dirty="0" smtClean="0"/>
          </a:p>
          <a:p>
            <a:r>
              <a:rPr lang="en-US" sz="1400" dirty="0" err="1" smtClean="0"/>
              <a:t>Domaćinstvo</a:t>
            </a:r>
            <a:r>
              <a:rPr lang="en-US" sz="1400" dirty="0" smtClean="0"/>
              <a:t> </a:t>
            </a:r>
            <a:r>
              <a:rPr lang="en-US" sz="1400" dirty="0" err="1" smtClean="0"/>
              <a:t>Burmazović</a:t>
            </a:r>
            <a:r>
              <a:rPr lang="en-US" sz="1400" dirty="0" smtClean="0"/>
              <a:t>, </a:t>
            </a:r>
            <a:r>
              <a:rPr lang="en-US" sz="1400" dirty="0" err="1" smtClean="0"/>
              <a:t>Stanina</a:t>
            </a:r>
            <a:r>
              <a:rPr lang="en-US" sz="1400" dirty="0" smtClean="0"/>
              <a:t> </a:t>
            </a:r>
            <a:r>
              <a:rPr lang="en-US" sz="1400" dirty="0" err="1" smtClean="0"/>
              <a:t>Reka</a:t>
            </a:r>
            <a:r>
              <a:rPr lang="en-US" sz="1400" dirty="0" smtClean="0"/>
              <a:t>, </a:t>
            </a:r>
            <a:r>
              <a:rPr lang="en-US" sz="1400" dirty="0" err="1" smtClean="0"/>
              <a:t>Osečina</a:t>
            </a:r>
            <a:endParaRPr lang="en-US" sz="1400" dirty="0" smtClean="0"/>
          </a:p>
          <a:p>
            <a:r>
              <a:rPr lang="en-US" sz="1400" dirty="0" err="1" smtClean="0"/>
              <a:t>Etno</a:t>
            </a:r>
            <a:r>
              <a:rPr lang="en-US" sz="1400" dirty="0" smtClean="0"/>
              <a:t> </a:t>
            </a:r>
            <a:r>
              <a:rPr lang="en-US" sz="1400" dirty="0" err="1" smtClean="0"/>
              <a:t>centar</a:t>
            </a:r>
            <a:r>
              <a:rPr lang="en-US" sz="1400" dirty="0" smtClean="0"/>
              <a:t> Gora, </a:t>
            </a:r>
            <a:r>
              <a:rPr lang="en-US" sz="1400" dirty="0" err="1" smtClean="0"/>
              <a:t>Gornji</a:t>
            </a:r>
            <a:r>
              <a:rPr lang="en-US" sz="1400" dirty="0" smtClean="0"/>
              <a:t> </a:t>
            </a:r>
            <a:r>
              <a:rPr lang="en-US" sz="1400" dirty="0" err="1" smtClean="0"/>
              <a:t>Lajkovac</a:t>
            </a:r>
            <a:r>
              <a:rPr lang="en-US" sz="1400" dirty="0" smtClean="0"/>
              <a:t>, </a:t>
            </a:r>
            <a:r>
              <a:rPr lang="en-US" sz="1400" dirty="0" err="1" smtClean="0"/>
              <a:t>Mionica</a:t>
            </a:r>
            <a:endParaRPr lang="en-US" sz="1400" dirty="0" smtClean="0"/>
          </a:p>
          <a:p>
            <a:r>
              <a:rPr lang="en-US" sz="1400" dirty="0" err="1" smtClean="0"/>
              <a:t>Poljoprivredno</a:t>
            </a:r>
            <a:r>
              <a:rPr lang="en-US" sz="1400" dirty="0" smtClean="0"/>
              <a:t> </a:t>
            </a:r>
            <a:r>
              <a:rPr lang="en-US" sz="1400" dirty="0" err="1" smtClean="0"/>
              <a:t>turistički</a:t>
            </a:r>
            <a:r>
              <a:rPr lang="en-US" sz="1400" dirty="0" smtClean="0"/>
              <a:t> </a:t>
            </a:r>
            <a:r>
              <a:rPr lang="en-US" sz="1400" dirty="0" err="1" smtClean="0"/>
              <a:t>domaćinstvo</a:t>
            </a:r>
            <a:r>
              <a:rPr lang="en-US" sz="1400" dirty="0" smtClean="0"/>
              <a:t> </a:t>
            </a:r>
            <a:r>
              <a:rPr lang="en-US" sz="1400" dirty="0" err="1" smtClean="0"/>
              <a:t>Petrović</a:t>
            </a:r>
            <a:r>
              <a:rPr lang="en-US" sz="1400" dirty="0" smtClean="0"/>
              <a:t>, </a:t>
            </a:r>
            <a:r>
              <a:rPr lang="en-US" sz="1400" dirty="0" err="1" smtClean="0"/>
              <a:t>Paštrić</a:t>
            </a:r>
            <a:r>
              <a:rPr lang="en-US" sz="1400" dirty="0" smtClean="0"/>
              <a:t>, </a:t>
            </a:r>
            <a:r>
              <a:rPr lang="en-US" sz="1400" dirty="0" err="1" smtClean="0"/>
              <a:t>Mionica</a:t>
            </a:r>
            <a:endParaRPr lang="en-US" sz="1400" dirty="0" smtClean="0"/>
          </a:p>
          <a:p>
            <a:r>
              <a:rPr lang="en-US" sz="1400" dirty="0" err="1" smtClean="0"/>
              <a:t>Kuća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odmor</a:t>
            </a:r>
            <a:r>
              <a:rPr lang="en-US" sz="1400" dirty="0" smtClean="0"/>
              <a:t> </a:t>
            </a:r>
            <a:r>
              <a:rPr lang="en-US" sz="1400" dirty="0" err="1" smtClean="0"/>
              <a:t>Smiljanič</a:t>
            </a:r>
            <a:r>
              <a:rPr lang="en-US" sz="1400" dirty="0" smtClean="0"/>
              <a:t>, </a:t>
            </a:r>
            <a:r>
              <a:rPr lang="en-US" sz="1400" dirty="0" err="1" smtClean="0"/>
              <a:t>Slavkovica</a:t>
            </a:r>
            <a:r>
              <a:rPr lang="en-US" sz="1400" dirty="0" smtClean="0"/>
              <a:t>, </a:t>
            </a:r>
            <a:r>
              <a:rPr lang="en-US" sz="1400" dirty="0" err="1" smtClean="0"/>
              <a:t>Ljig</a:t>
            </a:r>
            <a:endParaRPr lang="en-US" sz="1400" dirty="0" smtClean="0"/>
          </a:p>
          <a:p>
            <a:r>
              <a:rPr lang="en-US" sz="1400" dirty="0" smtClean="0"/>
              <a:t>Vila </a:t>
            </a:r>
            <a:r>
              <a:rPr lang="en-US" sz="1400" dirty="0" err="1" smtClean="0"/>
              <a:t>Milica</a:t>
            </a:r>
            <a:r>
              <a:rPr lang="en-US" sz="1400" dirty="0" smtClean="0"/>
              <a:t>, </a:t>
            </a:r>
            <a:r>
              <a:rPr lang="en-US" sz="1400" dirty="0" err="1" smtClean="0"/>
              <a:t>Belanovica</a:t>
            </a:r>
            <a:r>
              <a:rPr lang="en-US" sz="1400" dirty="0" smtClean="0"/>
              <a:t>, </a:t>
            </a:r>
            <a:r>
              <a:rPr lang="en-US" sz="1400" dirty="0" err="1" smtClean="0"/>
              <a:t>Ljig</a:t>
            </a:r>
            <a:endParaRPr lang="en-US" sz="1400" dirty="0" smtClean="0"/>
          </a:p>
          <a:p>
            <a:r>
              <a:rPr lang="en-US" sz="1400" dirty="0" smtClean="0"/>
              <a:t>Vila </a:t>
            </a:r>
            <a:r>
              <a:rPr lang="en-US" sz="1400" dirty="0" err="1" smtClean="0"/>
              <a:t>Zelenika</a:t>
            </a:r>
            <a:r>
              <a:rPr lang="en-US" sz="1400" dirty="0" smtClean="0"/>
              <a:t>, Drina, </a:t>
            </a:r>
            <a:r>
              <a:rPr lang="en-US" sz="1400" dirty="0" err="1" smtClean="0"/>
              <a:t>Ljubovija</a:t>
            </a:r>
            <a:endParaRPr lang="en-US" sz="1400" dirty="0" smtClean="0"/>
          </a:p>
          <a:p>
            <a:r>
              <a:rPr lang="en-US" sz="1400" dirty="0" err="1" smtClean="0"/>
              <a:t>Tadića</a:t>
            </a:r>
            <a:r>
              <a:rPr lang="en-US" sz="1400" dirty="0" smtClean="0"/>
              <a:t> </a:t>
            </a:r>
            <a:r>
              <a:rPr lang="en-US" sz="1400" dirty="0" err="1" smtClean="0"/>
              <a:t>Vajati</a:t>
            </a:r>
            <a:r>
              <a:rPr lang="en-US" sz="1400" dirty="0" smtClean="0"/>
              <a:t>, </a:t>
            </a:r>
            <a:r>
              <a:rPr lang="en-US" sz="1400" dirty="0" err="1" smtClean="0"/>
              <a:t>Drlače</a:t>
            </a:r>
            <a:r>
              <a:rPr lang="en-US" sz="1400" dirty="0" smtClean="0"/>
              <a:t> - Drina, </a:t>
            </a:r>
            <a:r>
              <a:rPr lang="en-US" sz="1400" dirty="0" err="1" smtClean="0"/>
              <a:t>Ljubovija</a:t>
            </a:r>
            <a:endParaRPr lang="en-US" sz="1400" dirty="0" smtClean="0"/>
          </a:p>
          <a:p>
            <a:r>
              <a:rPr lang="en-US" sz="1400" dirty="0" err="1" smtClean="0"/>
              <a:t>Domaćinstvo</a:t>
            </a:r>
            <a:r>
              <a:rPr lang="en-US" sz="1400" dirty="0" smtClean="0"/>
              <a:t> </a:t>
            </a:r>
            <a:r>
              <a:rPr lang="en-US" sz="1400" dirty="0" err="1" smtClean="0"/>
              <a:t>Vukićević</a:t>
            </a:r>
            <a:r>
              <a:rPr lang="en-US" sz="1400" dirty="0" smtClean="0"/>
              <a:t> – </a:t>
            </a:r>
            <a:r>
              <a:rPr lang="en-US" sz="1400" dirty="0" err="1" smtClean="0"/>
              <a:t>etno</a:t>
            </a:r>
            <a:r>
              <a:rPr lang="en-US" sz="1400" dirty="0" smtClean="0"/>
              <a:t> </a:t>
            </a:r>
            <a:r>
              <a:rPr lang="en-US" sz="1400" dirty="0" err="1" smtClean="0"/>
              <a:t>domaćinstvo</a:t>
            </a:r>
            <a:r>
              <a:rPr lang="en-US" sz="1400" dirty="0" smtClean="0"/>
              <a:t> </a:t>
            </a:r>
            <a:r>
              <a:rPr lang="en-US" sz="1400" dirty="0" err="1" smtClean="0"/>
              <a:t>Lopatnica</a:t>
            </a:r>
            <a:r>
              <a:rPr lang="en-US" sz="1400" dirty="0" smtClean="0"/>
              <a:t>, </a:t>
            </a:r>
            <a:r>
              <a:rPr lang="en-US" sz="1400" dirty="0" err="1" smtClean="0"/>
              <a:t>Bogutovac</a:t>
            </a:r>
            <a:r>
              <a:rPr lang="en-US" sz="1400" dirty="0" smtClean="0"/>
              <a:t>, </a:t>
            </a:r>
            <a:r>
              <a:rPr lang="en-US" sz="1400" dirty="0" err="1" smtClean="0"/>
              <a:t>Kraljevo</a:t>
            </a:r>
            <a:endParaRPr lang="en-US" sz="1400" dirty="0" smtClean="0"/>
          </a:p>
          <a:p>
            <a:r>
              <a:rPr lang="en-US" sz="1400" dirty="0" err="1" smtClean="0"/>
              <a:t>Domaćinstvo</a:t>
            </a:r>
            <a:r>
              <a:rPr lang="en-US" sz="1400" dirty="0" smtClean="0"/>
              <a:t> </a:t>
            </a:r>
            <a:r>
              <a:rPr lang="en-US" sz="1400" dirty="0" err="1" smtClean="0"/>
              <a:t>Milutina</a:t>
            </a:r>
            <a:r>
              <a:rPr lang="en-US" sz="1400" dirty="0" smtClean="0"/>
              <a:t> I </a:t>
            </a:r>
            <a:r>
              <a:rPr lang="en-US" sz="1400" dirty="0" err="1" smtClean="0"/>
              <a:t>Milese</a:t>
            </a:r>
            <a:r>
              <a:rPr lang="en-US" sz="1400" dirty="0" smtClean="0"/>
              <a:t> </a:t>
            </a:r>
            <a:r>
              <a:rPr lang="en-US" sz="1400" dirty="0" err="1" smtClean="0"/>
              <a:t>Jovanović</a:t>
            </a:r>
            <a:r>
              <a:rPr lang="en-US" sz="1400" dirty="0" smtClean="0"/>
              <a:t>, </a:t>
            </a:r>
            <a:r>
              <a:rPr lang="en-US" sz="1400" dirty="0" err="1" smtClean="0"/>
              <a:t>Mionica</a:t>
            </a:r>
            <a:r>
              <a:rPr lang="en-US" sz="1400" dirty="0" smtClean="0"/>
              <a:t>, </a:t>
            </a:r>
            <a:r>
              <a:rPr lang="en-US" sz="1400" dirty="0" err="1" smtClean="0"/>
              <a:t>Kosjerić</a:t>
            </a:r>
            <a:endParaRPr lang="en-US" sz="1400" dirty="0" smtClean="0"/>
          </a:p>
          <a:p>
            <a:r>
              <a:rPr lang="en-US" sz="1400" dirty="0" err="1" smtClean="0"/>
              <a:t>Domaćinstvo</a:t>
            </a:r>
            <a:r>
              <a:rPr lang="en-US" sz="1400" dirty="0" smtClean="0"/>
              <a:t> </a:t>
            </a:r>
            <a:r>
              <a:rPr lang="en-US" sz="1400" dirty="0" err="1" smtClean="0"/>
              <a:t>Milogošće</a:t>
            </a:r>
            <a:r>
              <a:rPr lang="en-US" sz="1400" dirty="0" smtClean="0"/>
              <a:t>, </a:t>
            </a:r>
            <a:r>
              <a:rPr lang="en-US" sz="1400" dirty="0" err="1" smtClean="0"/>
              <a:t>Mionica</a:t>
            </a:r>
            <a:r>
              <a:rPr lang="en-US" sz="1400" dirty="0" smtClean="0"/>
              <a:t>, </a:t>
            </a:r>
            <a:r>
              <a:rPr lang="en-US" sz="1400" dirty="0" err="1" smtClean="0"/>
              <a:t>Kosjerić</a:t>
            </a:r>
            <a:endParaRPr lang="en-US" sz="1400" dirty="0" smtClean="0"/>
          </a:p>
          <a:p>
            <a:r>
              <a:rPr lang="en-US" sz="1400" dirty="0" err="1" smtClean="0"/>
              <a:t>Domaćinstvo</a:t>
            </a:r>
            <a:r>
              <a:rPr lang="en-US" sz="1400" dirty="0" smtClean="0"/>
              <a:t> </a:t>
            </a:r>
            <a:r>
              <a:rPr lang="en-US" sz="1400" dirty="0" err="1" smtClean="0"/>
              <a:t>Lukić</a:t>
            </a:r>
            <a:r>
              <a:rPr lang="en-US" sz="1400" dirty="0" smtClean="0"/>
              <a:t>, </a:t>
            </a:r>
            <a:r>
              <a:rPr lang="en-US" sz="1400" dirty="0" err="1" smtClean="0"/>
              <a:t>Petnica</a:t>
            </a:r>
            <a:r>
              <a:rPr lang="en-US" sz="1400" dirty="0" smtClean="0"/>
              <a:t>, </a:t>
            </a:r>
            <a:r>
              <a:rPr lang="en-US" sz="1400" dirty="0" err="1" smtClean="0"/>
              <a:t>Valjevo</a:t>
            </a:r>
            <a:endParaRPr lang="en-US" sz="1400" dirty="0" smtClean="0"/>
          </a:p>
          <a:p>
            <a:r>
              <a:rPr lang="en-US" sz="1400" dirty="0" err="1" smtClean="0"/>
              <a:t>Domaćinstvo</a:t>
            </a:r>
            <a:r>
              <a:rPr lang="en-US" sz="1400" dirty="0" smtClean="0"/>
              <a:t> </a:t>
            </a:r>
            <a:r>
              <a:rPr lang="en-US" sz="1400" dirty="0" err="1" smtClean="0"/>
              <a:t>Branka</a:t>
            </a:r>
            <a:r>
              <a:rPr lang="en-US" sz="1400" dirty="0" smtClean="0"/>
              <a:t> </a:t>
            </a:r>
            <a:r>
              <a:rPr lang="en-US" sz="1400" dirty="0" err="1" smtClean="0"/>
              <a:t>Rakića</a:t>
            </a:r>
            <a:r>
              <a:rPr lang="en-US" sz="1400" dirty="0" smtClean="0"/>
              <a:t>, </a:t>
            </a:r>
            <a:r>
              <a:rPr lang="en-US" sz="1400" dirty="0" err="1" smtClean="0"/>
              <a:t>Valjevska</a:t>
            </a:r>
            <a:r>
              <a:rPr lang="en-US" sz="1400" dirty="0" smtClean="0"/>
              <a:t> </a:t>
            </a:r>
            <a:r>
              <a:rPr lang="en-US" sz="1400" dirty="0" err="1" smtClean="0"/>
              <a:t>Kamenica</a:t>
            </a:r>
            <a:r>
              <a:rPr lang="en-US" sz="1400" dirty="0" smtClean="0"/>
              <a:t>, </a:t>
            </a:r>
            <a:r>
              <a:rPr lang="en-US" sz="1400" dirty="0" err="1" smtClean="0"/>
              <a:t>Valjevo</a:t>
            </a:r>
            <a:endParaRPr lang="en-US" sz="1400" dirty="0" smtClean="0"/>
          </a:p>
          <a:p>
            <a:r>
              <a:rPr lang="en-US" sz="1400" dirty="0" err="1" smtClean="0"/>
              <a:t>Rajski</a:t>
            </a:r>
            <a:r>
              <a:rPr lang="en-US" sz="1400" dirty="0" smtClean="0"/>
              <a:t> </a:t>
            </a:r>
            <a:r>
              <a:rPr lang="en-US" sz="1400" dirty="0" err="1" smtClean="0"/>
              <a:t>konaci</a:t>
            </a:r>
            <a:r>
              <a:rPr lang="en-US" sz="1400" dirty="0" smtClean="0"/>
              <a:t>, </a:t>
            </a:r>
            <a:r>
              <a:rPr lang="en-US" sz="1400" dirty="0" err="1" smtClean="0"/>
              <a:t>Leušići</a:t>
            </a:r>
            <a:endParaRPr lang="en-US" sz="1400" dirty="0" smtClean="0"/>
          </a:p>
          <a:p>
            <a:r>
              <a:rPr lang="en-US" sz="1400" dirty="0" err="1" smtClean="0"/>
              <a:t>Etno</a:t>
            </a:r>
            <a:r>
              <a:rPr lang="en-US" sz="1400" dirty="0" smtClean="0"/>
              <a:t> </a:t>
            </a:r>
            <a:r>
              <a:rPr lang="en-US" sz="1400" dirty="0" err="1" smtClean="0"/>
              <a:t>selo</a:t>
            </a:r>
            <a:r>
              <a:rPr lang="en-US" sz="1400" dirty="0" smtClean="0"/>
              <a:t> </a:t>
            </a:r>
            <a:r>
              <a:rPr lang="en-US" sz="1400" dirty="0" err="1" smtClean="0"/>
              <a:t>Vrdnička</a:t>
            </a:r>
            <a:r>
              <a:rPr lang="en-US" sz="1400" dirty="0" smtClean="0"/>
              <a:t> </a:t>
            </a:r>
            <a:r>
              <a:rPr lang="en-US" sz="1400" dirty="0" err="1" smtClean="0"/>
              <a:t>kula</a:t>
            </a:r>
            <a:endParaRPr lang="en-US" sz="1400" dirty="0" smtClean="0"/>
          </a:p>
          <a:p>
            <a:r>
              <a:rPr lang="en-US" sz="1400" dirty="0" err="1" smtClean="0"/>
              <a:t>Etno</a:t>
            </a:r>
            <a:r>
              <a:rPr lang="en-US" sz="1400" dirty="0" smtClean="0"/>
              <a:t> </a:t>
            </a:r>
            <a:r>
              <a:rPr lang="en-US" sz="1400" dirty="0" err="1" smtClean="0"/>
              <a:t>kompleks"Gučevski</a:t>
            </a:r>
            <a:r>
              <a:rPr lang="en-US" sz="1400" dirty="0" smtClean="0"/>
              <a:t> </a:t>
            </a:r>
            <a:r>
              <a:rPr lang="en-US" sz="1400" dirty="0" err="1" smtClean="0"/>
              <a:t>vajati</a:t>
            </a:r>
            <a:r>
              <a:rPr lang="en-US" sz="1400" dirty="0" smtClean="0"/>
              <a:t>" 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4282" y="285728"/>
            <a:ext cx="8358246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STRUKTURA SEMINARSKOG RADA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Uvod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Položaj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Okruženje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Sadržaji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Promotivne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aktivnosti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Poslovne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informacije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Zaključci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preporuke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2844" y="357166"/>
            <a:ext cx="764386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sz="11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Uvod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Šta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zašto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se student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opredelio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konkretnu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temu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šta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specifično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Položaj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nalazi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konkretan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subjekt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selo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opština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okrug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Pristupačnost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kako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se do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njega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može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doći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kojih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pravaca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kojim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putevima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vozom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?/,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kakav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kvalitet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puteva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Okruženje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Neposredno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okruženje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planina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ravnica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uš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reno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selo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prodavnicama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crkva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kamenolom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Veći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grad,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drugo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selo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manastir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skijališta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pećina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Konkurentni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subjekti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neposrednom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bližem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okruženju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571480"/>
            <a:ext cx="80010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Sadržaji</a:t>
            </a:r>
            <a:endParaRPr kumimoji="0" lang="sr-Latn-R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Izgled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sadržaji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osnovnih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objekata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subjekta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jedan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više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objekata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njihov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njihov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sadržaj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sobe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studiji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apartmani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vajati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kuhinja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mokri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čvorovi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Osnovne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usluge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prenočište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doručkom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pol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pansion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pun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pansion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Hrana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nude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Dodatni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sadržaji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farma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voćnjak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pčelinjak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ergela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vinski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podrum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TV, WF,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restoran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parking,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bazen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dečje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igralište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mogućnost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jahanja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pešačke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staze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bicikli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biciklističke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stazem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vožnja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fijakerom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Cenovnik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Prodaja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domaćih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proizvoda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kojih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svojih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okruženja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44" y="714356"/>
            <a:ext cx="81439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Promotivne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aktivnosti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Lične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direktne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sajt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FB,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Istagram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YT…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analizom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Prisustvo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portalima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bukiranje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domaćim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međunarodnim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Medijske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vesti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reportaže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Poslovne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informacije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otvoren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je to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domaćinu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jedina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delatnost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osnovna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druge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dopunske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dopunska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drugu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osnovnu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Broj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noćenja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zarada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Zaključci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preporuke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sa SWOT analizom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774</Words>
  <Application>Microsoft Office PowerPoint</Application>
  <PresentationFormat>On-screen Show (4:3)</PresentationFormat>
  <Paragraphs>161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Vlada</cp:lastModifiedBy>
  <cp:revision>29</cp:revision>
  <dcterms:created xsi:type="dcterms:W3CDTF">2019-02-02T16:09:50Z</dcterms:created>
  <dcterms:modified xsi:type="dcterms:W3CDTF">2020-02-01T18:07:50Z</dcterms:modified>
</cp:coreProperties>
</file>