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6" r:id="rId3"/>
    <p:sldId id="356" r:id="rId4"/>
    <p:sldId id="350" r:id="rId5"/>
    <p:sldId id="357" r:id="rId6"/>
    <p:sldId id="358" r:id="rId7"/>
    <p:sldId id="359" r:id="rId8"/>
    <p:sldId id="354" r:id="rId9"/>
    <p:sldId id="355" r:id="rId10"/>
    <p:sldId id="360" r:id="rId11"/>
    <p:sldId id="361" r:id="rId12"/>
    <p:sldId id="362" r:id="rId13"/>
    <p:sldId id="363" r:id="rId14"/>
    <p:sldId id="364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8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5930-2322-48D0-8B0A-51AD5B0C797B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FBAA-0072-4837-86D3-F2640CD04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5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3031C-6A7F-66BC-91F2-4BC99EC6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210D8-2F95-BFE4-8F5F-95D0F397D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F68ED-981F-0BBE-B388-12B7EB34B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43B6-1239-2E41-0233-D9692FE28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0FDC4-CED2-9753-1A83-EDE721BB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247FD-ABE5-B242-886C-09487F2EE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85EF9-CBE8-3DD4-A240-E100BACD7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BDD0C-7FBC-B007-0945-0DD487BEF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7C161-0A18-8083-4523-34E066210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2AFB0-2DA9-B6D1-9F4D-D26C6CA68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28D32-9E9C-D54B-C538-44F347523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B151-4086-CD9D-804A-B948181B6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8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7BDF3-6384-C0F9-0A8F-D4F1DBE4C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DBD34F-EBC4-F0FB-4289-271B7D935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6E759-DF04-ECFD-01A3-BB1E6BE2F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8F470-72EE-2A3C-0B8B-9D12B4A1C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D4099-6F1C-359E-B7A2-F1366D0F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81A8A-1D83-25E6-B34D-6856D071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6547D-59B0-DFA7-A99F-673DF99D4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6FDF-D1E9-5B2B-CD06-851D46385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67D4F-6104-E3E3-5286-59D09904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7BDB1-C05D-D25A-87E1-F5CC036BF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0665B-D2AD-4680-1136-841CF4795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DC141-4682-51F5-8C68-013055B2F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4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3D4E5-4BA9-72B2-BA56-E0B71001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640740-5244-5AC7-2493-C21499292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A58CB-39CA-B37A-AB95-BDA8F0964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8E12-B020-53FB-132D-B15D04EA1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0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1297-546D-7286-00DE-FDA1EC694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80DA8-D740-91D0-1D6B-A61E1D466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DB04A-7A0B-7534-533B-252D64669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5D6C5-0B13-2319-1F49-906B8E908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4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65C73-4855-1C86-7FA2-F4CA46F64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A42E8-D952-5725-F42D-DDB61FF8E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56188-266D-27F8-562B-B8296E2C3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47988-8A26-6FFB-1DDE-CA30E1A3C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8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6531-7BBE-8BAF-4BD7-C995D6EC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53FFE-8649-B275-3C3C-980EA20F3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310AA-344A-898F-5F61-B0D8F4761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AE6B5-1F82-9D1C-47AA-A5D4C82DE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A540D-C684-909C-20A8-5AD10204B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A0891-6390-770B-4601-20C1DC0D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04C55-64B2-282A-68DF-925E1ED6D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79AE3-3DC9-5AD0-3886-77F595BA5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C241B-845F-091E-20DD-DD1AF566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50BC0-2749-E1AE-8F82-0D4F996AB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02DC4-735F-1495-449E-97AD748E1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E7875-3B1F-BCA2-A038-BD91C1AF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2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755DD-372B-2DEA-7F3C-F20B393E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0177E-AFB2-B720-75E7-B6BBECAFF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1FE3E-EDC5-ACE5-FA68-69D9D8ED6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27DD0-039D-1DD3-496D-F642DB4B4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27.04.2026.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view">
            <a:extLst>
              <a:ext uri="{FF2B5EF4-FFF2-40B4-BE49-F238E27FC236}">
                <a16:creationId xmlns:a16="http://schemas.microsoft.com/office/drawing/2014/main" id="{EB00231E-C691-16F6-CBAB-A3DF5B1D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85" y="-740618"/>
            <a:ext cx="9485713" cy="663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66629" y="2644130"/>
            <a:ext cx="2257500" cy="647700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solidFill>
                  <a:schemeClr val="bg1"/>
                </a:solidFill>
                <a:latin typeface="Ink Free" panose="03080402000500000000" pitchFamily="66" charset="0"/>
              </a:rPr>
              <a:t>Менаџмент</a:t>
            </a:r>
            <a:r>
              <a:rPr lang="sr-Cyrl-RS" sz="3200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200" y="4844356"/>
            <a:ext cx="6081212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200" b="1" dirty="0">
                <a:solidFill>
                  <a:schemeClr val="bg1"/>
                </a:solidFill>
                <a:latin typeface="Ink Free" panose="03080402000500000000" pitchFamily="66" charset="0"/>
              </a:rPr>
              <a:t>Академија Западна Србија – одсек Ваљево, предмет: Менаџмент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54B1F-C794-9C9E-5B98-51908852617C}"/>
              </a:ext>
            </a:extLst>
          </p:cNvPr>
          <p:cNvSpPr txBox="1"/>
          <p:nvPr/>
        </p:nvSpPr>
        <p:spPr>
          <a:xfrm>
            <a:off x="1691680" y="2090342"/>
            <a:ext cx="6026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Лидерство и мотивација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875D2-D99C-BE1D-B062-2B228FF6EC9E}"/>
              </a:ext>
            </a:extLst>
          </p:cNvPr>
          <p:cNvSpPr txBox="1"/>
          <p:nvPr/>
        </p:nvSpPr>
        <p:spPr>
          <a:xfrm>
            <a:off x="3724788" y="1890287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Сесија девета: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F22A5-E002-855C-A461-B61D13B6C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661208-91D0-1698-5960-A0992381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подршке – Ф. Скинер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40567B-7541-F2F5-EE86-94A138491591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06B1-642E-2FF2-83CE-E735185D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FC6B1-9DB2-F16A-E337-03905A57D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7066"/>
            <a:ext cx="5895086" cy="334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5453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E4F4-C3CF-0428-B06D-8C9B521B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5449D3D-AA37-6984-3DA2-90EA1524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очекивања (Врум)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BFC824-CD8F-C17D-BA86-06CA992E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Људи ће бирати оне начине понашања у зависности од тога шта очекују да ће добити заузврат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 ове теорије је да се схвати циљ појединца и повезаност напора и учинка, односно награде и задовољства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0CD35-A686-D178-1655-DA144DEC2C5E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27257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FFBA-6B47-CF02-C5BC-69DF6C1E0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3FCD9C-7FD7-0E11-54CC-30224783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праведности (Адамс)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FFBCF0-CA7E-9922-152C-67BF276A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Запослени пореде сопствене инпуте (напор који улажу на послу) и излазе (награде које добијају) с другима. 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сме постојати дискриминација једних у односу на друге у било ком другом погледу</a:t>
            </a:r>
          </a:p>
          <a:p>
            <a:endParaRPr lang="sr-Cyrl-RS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0AD71D-76F7-7103-627E-27FF302F2BB6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766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6BD9-6A04-8C0D-9EF0-AC5711A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FD3102-99EA-0E48-4308-90B85D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праведности (Адамс)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8EB1EC-620F-4ADC-EF0C-786DF03A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Запослени пореде сопствене инпуте (напор који улажу на послу) и излазе (награде које добијају) с другима. 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сме постојати дискриминација једних у односу на друге у било ком другом погледу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Проблем ко је референтна особа?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8AC5FC-43B7-3BAA-9E5F-0CB9E1B608ED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8191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3D15B-E601-30E6-CD8D-34520110D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E45D84E-922F-81A4-E226-C916B333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Начини мотивисања запослених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B5D058-8D5A-F98E-CD70-46DD13C1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Материјална 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Нематеријална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Формална и неформална комуникација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3207B-00C1-FB41-45C1-32FD756B31B3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538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6C9EB-F14C-99D6-DF29-E26A8F6C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B100-4D51-F341-C611-024807F5D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4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ли је вођење и лидерство једно те исто ?</a:t>
            </a:r>
            <a:endParaRPr lang="en-GB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700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7526-2089-88BB-08D8-B7BC9E819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AD2A-FEB7-6534-F2C5-CDFB5810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4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4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ли је лидерство особина или процес?</a:t>
            </a:r>
            <a:endParaRPr lang="en-GB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68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A68D-6922-B850-A0F7-CC21A4407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D78C21-79C6-5510-52BB-1CA530A8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4" y="483518"/>
            <a:ext cx="7697935" cy="37076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Ситуациона теорија лидерства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87FBA9-0B20-DEFB-08C9-B941865078B2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9A30899-4895-87EF-834C-E5CF22B9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31590"/>
            <a:ext cx="3024336" cy="368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787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81E2-4D28-37F2-3D95-89698B328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4BDCDC8-D0D4-145B-398B-8A1DF8F7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4" y="483518"/>
            <a:ext cx="7697935" cy="37076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 партиципације лидера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677BAB-BFA9-1D51-92CA-FD15028E9B83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0475C22-BB21-49D6-9004-5AF68180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1590"/>
            <a:ext cx="6484633" cy="364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245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C013B-A309-5B0B-FB99-73293665C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753681-06F3-89ED-D796-306E75FD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4" y="483518"/>
            <a:ext cx="7697935" cy="37076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Модел пут - циљ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81B59-B3B6-62C6-78DC-651FBA471969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6382080-94F4-540D-65FF-2644511C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00"/>
          <a:stretch>
            <a:fillRect/>
          </a:stretch>
        </p:blipFill>
        <p:spPr>
          <a:xfrm>
            <a:off x="251520" y="1131590"/>
            <a:ext cx="62913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4331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327C-3E2C-8EF3-58A7-A730AACD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36F65D-B617-911E-2F05-822281F9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4" y="483518"/>
            <a:ext cx="7697935" cy="37076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Трансакционо лидерство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4BD81E-CD10-144C-9EB6-A52D9D21EA4C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9CB154-A2C2-F4E5-6AEF-9B2754224630}"/>
              </a:ext>
            </a:extLst>
          </p:cNvPr>
          <p:cNvSpPr txBox="1"/>
          <p:nvPr/>
        </p:nvSpPr>
        <p:spPr>
          <a:xfrm>
            <a:off x="251520" y="4515966"/>
            <a:ext cx="5022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https://www.youtube.com/watch?v=ddt_IGMMOrI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B4ED-C4EE-9641-F326-07085476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87" y="1059847"/>
            <a:ext cx="4916287" cy="323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5899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FE7C1-B357-E8CC-1EE6-2B287031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2BBC5B-1E2D-E08D-3C3A-882713EF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Минцберг и хигијена мотивације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80D76-071B-3939-5BA9-E3006EF0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Унутрашња мотивација</a:t>
            </a: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Спољна мотивација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C2ECC5-4A42-36A8-FB40-8AB71CCF9B45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20EA44-1D1C-6317-05AE-BBEE79D0C869}"/>
              </a:ext>
            </a:extLst>
          </p:cNvPr>
          <p:cNvSpPr txBox="1"/>
          <p:nvPr/>
        </p:nvSpPr>
        <p:spPr>
          <a:xfrm rot="20309435">
            <a:off x="1967242" y="2267996"/>
            <a:ext cx="2392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</a:rPr>
              <a:t>Повећање плате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4F7A9-E297-56FF-9C12-D8EDB0F1040B}"/>
              </a:ext>
            </a:extLst>
          </p:cNvPr>
          <p:cNvSpPr txBox="1"/>
          <p:nvPr/>
        </p:nvSpPr>
        <p:spPr>
          <a:xfrm rot="720759">
            <a:off x="2837322" y="2908061"/>
            <a:ext cx="128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</a:rPr>
              <a:t>Критика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532D4-4F1B-6840-CA8C-4D6A14C636E1}"/>
              </a:ext>
            </a:extLst>
          </p:cNvPr>
          <p:cNvSpPr txBox="1"/>
          <p:nvPr/>
        </p:nvSpPr>
        <p:spPr>
          <a:xfrm rot="20250021">
            <a:off x="3671905" y="2386976"/>
            <a:ext cx="186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</a:rPr>
              <a:t>Унапређења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B1542-6C9F-D4CD-D7E5-71416ECEE835}"/>
              </a:ext>
            </a:extLst>
          </p:cNvPr>
          <p:cNvSpPr txBox="1"/>
          <p:nvPr/>
        </p:nvSpPr>
        <p:spPr>
          <a:xfrm rot="720759">
            <a:off x="557276" y="2951342"/>
            <a:ext cx="2339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</a:rPr>
              <a:t>Смањење плате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BD934-7FE5-513D-A067-3A69D5C28811}"/>
              </a:ext>
            </a:extLst>
          </p:cNvPr>
          <p:cNvSpPr txBox="1"/>
          <p:nvPr/>
        </p:nvSpPr>
        <p:spPr>
          <a:xfrm rot="720759">
            <a:off x="1073153" y="2420395"/>
            <a:ext cx="130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rgbClr val="92D050"/>
                </a:solidFill>
              </a:rPr>
              <a:t>Похвале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89C40-F329-5F02-71F9-500B4B3BFF0F}"/>
              </a:ext>
            </a:extLst>
          </p:cNvPr>
          <p:cNvSpPr txBox="1"/>
          <p:nvPr/>
        </p:nvSpPr>
        <p:spPr>
          <a:xfrm rot="20250021">
            <a:off x="3709571" y="579284"/>
            <a:ext cx="247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Одговорност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DA891-AC6A-C2FC-0D71-3E6FD9F1C0BD}"/>
              </a:ext>
            </a:extLst>
          </p:cNvPr>
          <p:cNvSpPr txBox="1"/>
          <p:nvPr/>
        </p:nvSpPr>
        <p:spPr>
          <a:xfrm rot="20250021">
            <a:off x="5429990" y="579283"/>
            <a:ext cx="226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00B050"/>
                </a:solidFill>
              </a:rPr>
              <a:t>Аутономија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50622-529D-BB0B-1F48-E52D67931D86}"/>
              </a:ext>
            </a:extLst>
          </p:cNvPr>
          <p:cNvSpPr txBox="1"/>
          <p:nvPr/>
        </p:nvSpPr>
        <p:spPr>
          <a:xfrm rot="20250021">
            <a:off x="5728780" y="1137431"/>
            <a:ext cx="328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>
                <a:solidFill>
                  <a:srgbClr val="002060"/>
                </a:solidFill>
              </a:rPr>
              <a:t>Развој вештина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0E48C-D82E-4C4B-E5BD-47400CD45407}"/>
              </a:ext>
            </a:extLst>
          </p:cNvPr>
          <p:cNvSpPr txBox="1"/>
          <p:nvPr/>
        </p:nvSpPr>
        <p:spPr>
          <a:xfrm rot="20250021">
            <a:off x="6488747" y="2209467"/>
            <a:ext cx="2137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>
                <a:solidFill>
                  <a:srgbClr val="C00000"/>
                </a:solidFill>
              </a:rPr>
              <a:t>Могућност</a:t>
            </a:r>
          </a:p>
          <a:p>
            <a:r>
              <a:rPr lang="sr-Cyrl-RS" sz="2800" b="1" dirty="0">
                <a:solidFill>
                  <a:srgbClr val="C00000"/>
                </a:solidFill>
              </a:rPr>
              <a:t>унапређења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B8B16-7173-3744-5154-11F20B4A5B0A}"/>
              </a:ext>
            </a:extLst>
          </p:cNvPr>
          <p:cNvSpPr txBox="1"/>
          <p:nvPr/>
        </p:nvSpPr>
        <p:spPr>
          <a:xfrm rot="20250021">
            <a:off x="5495075" y="3598058"/>
            <a:ext cx="2983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7030A0"/>
                </a:solidFill>
              </a:rPr>
              <a:t>Изазован посао</a:t>
            </a:r>
          </a:p>
        </p:txBody>
      </p:sp>
    </p:spTree>
    <p:extLst>
      <p:ext uri="{BB962C8B-B14F-4D97-AF65-F5344CB8AC3E}">
        <p14:creationId xmlns:p14="http://schemas.microsoft.com/office/powerpoint/2010/main" val="2828358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0B7FE-F09D-398A-2D53-AF947E1F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537D1E-BDF4-244B-EBF5-15E0C441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три потребе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CD8E3F-A066-2E40-73C7-B64A5902E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Доказивање (успех)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Дружење (припадност)</a:t>
            </a:r>
          </a:p>
          <a:p>
            <a:r>
              <a:rPr lang="sr-Cyrl-RS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Моћ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34CD36-A2A7-A7C3-D8AB-D39DB7339398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804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16185</TotalTime>
  <Words>251</Words>
  <Application>Microsoft Office PowerPoint</Application>
  <PresentationFormat>On-screen Show (16:9)</PresentationFormat>
  <Paragraphs>60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Cambria</vt:lpstr>
      <vt:lpstr>Ink Free</vt:lpstr>
      <vt:lpstr>Office Theme</vt:lpstr>
      <vt:lpstr>Менаџмент </vt:lpstr>
      <vt:lpstr>PowerPoint Presentation</vt:lpstr>
      <vt:lpstr>PowerPoint Presentation</vt:lpstr>
      <vt:lpstr>Ситуациона теорија лидерства</vt:lpstr>
      <vt:lpstr>Модел партиципације лидера</vt:lpstr>
      <vt:lpstr>Модел пут - циљ</vt:lpstr>
      <vt:lpstr>Трансакционо лидерство</vt:lpstr>
      <vt:lpstr>Минцберг и хигијена мотивације</vt:lpstr>
      <vt:lpstr>Теорија три потребе</vt:lpstr>
      <vt:lpstr>Теорија подршке – Ф. Скинер</vt:lpstr>
      <vt:lpstr>Теорија очекивања (Врум)</vt:lpstr>
      <vt:lpstr>Теорија праведности (Адамс)</vt:lpstr>
      <vt:lpstr>Теорија праведности (Адамс)</vt:lpstr>
      <vt:lpstr>Начини мотивисања запослених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Arijana Skoric</cp:lastModifiedBy>
  <cp:revision>91</cp:revision>
  <dcterms:created xsi:type="dcterms:W3CDTF">2025-09-30T12:52:39Z</dcterms:created>
  <dcterms:modified xsi:type="dcterms:W3CDTF">2026-04-27T16:13:59Z</dcterms:modified>
</cp:coreProperties>
</file>