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821" r:id="rId5"/>
  </p:sldMasterIdLst>
  <p:notesMasterIdLst>
    <p:notesMasterId r:id="rId18"/>
  </p:notesMasterIdLst>
  <p:sldIdLst>
    <p:sldId id="256" r:id="rId6"/>
    <p:sldId id="311" r:id="rId7"/>
    <p:sldId id="343" r:id="rId8"/>
    <p:sldId id="312" r:id="rId9"/>
    <p:sldId id="316" r:id="rId10"/>
    <p:sldId id="317" r:id="rId11"/>
    <p:sldId id="320" r:id="rId12"/>
    <p:sldId id="321" r:id="rId13"/>
    <p:sldId id="341" r:id="rId14"/>
    <p:sldId id="325" r:id="rId15"/>
    <p:sldId id="327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C2B7-5603-E847-9CCD-B17BCD70217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B055-8057-8042-A9DC-340E25EB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631D5-4CBA-B958-66E5-1D06CE60A685}"/>
              </a:ext>
            </a:extLst>
          </p:cNvPr>
          <p:cNvSpPr/>
          <p:nvPr/>
        </p:nvSpPr>
        <p:spPr>
          <a:xfrm>
            <a:off x="457200" y="1110996"/>
            <a:ext cx="11277600" cy="46360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E59B00B-2A72-3526-46B5-2D31EFBA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394139"/>
            <a:ext cx="5336630" cy="4069724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3AC4E3-F9DF-C029-69FF-01D7C04DE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370" y="6031065"/>
            <a:ext cx="9144000" cy="54864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47A7DF-A880-1D22-F809-631CB36C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520" y="430684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645FC2-7E06-2307-2D7B-2B52E501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9450" y="430684"/>
            <a:ext cx="2743200" cy="365125"/>
          </a:xfrm>
        </p:spPr>
        <p:txBody>
          <a:bodyPr/>
          <a:lstStyle/>
          <a:p>
            <a:fld id="{C6B4DC52-CC44-D647-BBB1-762854F4657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CE0142-6727-D96E-8B4C-F8DC42F3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300" y="6126480"/>
            <a:ext cx="36576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40B778AE-8D30-EC43-B255-420E7914C17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1" name="Picture 10" descr="A lemons on a branch&#10;&#10;AI-generated content may be incorrect.">
            <a:extLst>
              <a:ext uri="{FF2B5EF4-FFF2-40B4-BE49-F238E27FC236}">
                <a16:creationId xmlns:a16="http://schemas.microsoft.com/office/drawing/2014/main" id="{617993DE-FCA3-752E-CB4D-EE0CBE74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594"/>
          <a:stretch>
            <a:fillRect/>
          </a:stretch>
        </p:blipFill>
        <p:spPr>
          <a:xfrm>
            <a:off x="6251965" y="1110995"/>
            <a:ext cx="5482836" cy="46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798790"/>
            <a:ext cx="6400800" cy="1247197"/>
          </a:xfrm>
        </p:spPr>
        <p:txBody>
          <a:bodyPr anchor="t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3520" y="2557825"/>
            <a:ext cx="6400800" cy="3185025"/>
          </a:xfrm>
        </p:spPr>
        <p:txBody>
          <a:bodyPr anchor="b" anchorCtr="0">
            <a:normAutofit/>
          </a:bodyPr>
          <a:lstStyle>
            <a:lvl1pPr marL="0" indent="-320040">
              <a:spcBef>
                <a:spcPts val="1800"/>
              </a:spcBef>
              <a:buFont typeface="+mj-lt"/>
              <a:buAutoNum type="arabicPeriod"/>
              <a:defRPr sz="1800"/>
            </a:lvl1pPr>
            <a:lvl2pPr marL="457200" indent="-320040">
              <a:spcBef>
                <a:spcPts val="1800"/>
              </a:spcBef>
              <a:buFont typeface="+mj-lt"/>
              <a:buAutoNum type="arabicPeriod"/>
              <a:defRPr sz="1600"/>
            </a:lvl2pPr>
            <a:lvl3pPr marL="685800" indent="-320040">
              <a:spcBef>
                <a:spcPts val="1800"/>
              </a:spcBef>
              <a:buFont typeface="+mj-lt"/>
              <a:buAutoNum type="arabicPeriod"/>
              <a:defRPr sz="1400"/>
            </a:lvl3pPr>
            <a:lvl4pPr marL="804672" indent="-320040">
              <a:spcBef>
                <a:spcPts val="1800"/>
              </a:spcBef>
              <a:buFont typeface="+mj-lt"/>
              <a:buAutoNum type="arabicPeriod"/>
              <a:defRPr sz="1400"/>
            </a:lvl4pPr>
            <a:lvl5pPr marL="1024128" indent="-320040">
              <a:spcBef>
                <a:spcPts val="18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F1D5-6C74-2344-B02C-988BD7DE5058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81EAF-576F-9050-A03B-54F899B4C07A}"/>
              </a:ext>
            </a:extLst>
          </p:cNvPr>
          <p:cNvSpPr/>
          <p:nvPr/>
        </p:nvSpPr>
        <p:spPr>
          <a:xfrm>
            <a:off x="411481" y="914400"/>
            <a:ext cx="4389990" cy="4754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emon on a branch&#10;&#10;AI-generated content may be incorrect.">
            <a:extLst>
              <a:ext uri="{FF2B5EF4-FFF2-40B4-BE49-F238E27FC236}">
                <a16:creationId xmlns:a16="http://schemas.microsoft.com/office/drawing/2014/main" id="{C7EE14FD-1F7E-7416-B121-07AC7950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4" y="557784"/>
            <a:ext cx="479807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F09020-BF03-712A-9029-505DB1E628D4}"/>
              </a:ext>
            </a:extLst>
          </p:cNvPr>
          <p:cNvSpPr/>
          <p:nvPr/>
        </p:nvSpPr>
        <p:spPr>
          <a:xfrm>
            <a:off x="411480" y="408561"/>
            <a:ext cx="11346580" cy="54778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3749040" cy="2834640"/>
          </a:xfrm>
        </p:spPr>
        <p:txBody>
          <a:bodyPr anchor="t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0568" y="914399"/>
            <a:ext cx="6126480" cy="4480560"/>
          </a:xfrm>
        </p:spPr>
        <p:txBody>
          <a:bodyPr anchor="t" anchorCtr="0">
            <a:normAutofit/>
          </a:bodyPr>
          <a:lstStyle>
            <a:lvl1pPr marL="0" indent="-320040">
              <a:spcBef>
                <a:spcPts val="1800"/>
              </a:spcBef>
              <a:buFont typeface="+mj-lt"/>
              <a:buAutoNum type="arabicPeriod"/>
              <a:defRPr sz="1800"/>
            </a:lvl1pPr>
            <a:lvl2pPr marL="457200" indent="-320040">
              <a:spcBef>
                <a:spcPts val="1800"/>
              </a:spcBef>
              <a:buFont typeface="+mj-lt"/>
              <a:buAutoNum type="arabicPeriod"/>
              <a:defRPr sz="1600"/>
            </a:lvl2pPr>
            <a:lvl3pPr marL="685800" indent="-320040">
              <a:spcBef>
                <a:spcPts val="1800"/>
              </a:spcBef>
              <a:buFont typeface="+mj-lt"/>
              <a:buAutoNum type="arabicPeriod"/>
              <a:defRPr sz="1400"/>
            </a:lvl3pPr>
            <a:lvl4pPr marL="804672" indent="-320040">
              <a:spcBef>
                <a:spcPts val="1800"/>
              </a:spcBef>
              <a:buFont typeface="+mj-lt"/>
              <a:buAutoNum type="arabicPeriod"/>
              <a:defRPr sz="1400"/>
            </a:lvl4pPr>
            <a:lvl5pPr marL="1024128" indent="-320040">
              <a:spcBef>
                <a:spcPts val="18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6B5E-0855-9440-AA3D-7D15E0A5A0A9}" type="datetime1">
              <a:rPr lang="en-US" smtClean="0"/>
              <a:t>4/28/2026</a:t>
            </a:fld>
            <a:endParaRPr lang="en-US"/>
          </a:p>
        </p:txBody>
      </p:sp>
      <p:pic>
        <p:nvPicPr>
          <p:cNvPr id="12" name="Picture 11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8C201F69-ACDC-EC3F-66B0-D7107872D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4153"/>
            <a:ext cx="1917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6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4B979-1FB0-5E72-46AC-50BC7CFE6907}"/>
              </a:ext>
            </a:extLst>
          </p:cNvPr>
          <p:cNvSpPr/>
          <p:nvPr/>
        </p:nvSpPr>
        <p:spPr>
          <a:xfrm>
            <a:off x="0" y="-1"/>
            <a:ext cx="457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223" y="914400"/>
            <a:ext cx="6126480" cy="1188720"/>
          </a:xfrm>
        </p:spPr>
        <p:txBody>
          <a:bodyPr anchor="t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457200"/>
            <a:ext cx="3657600" cy="5943600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5224" y="2468880"/>
            <a:ext cx="6126480" cy="3436789"/>
          </a:xfrm>
        </p:spPr>
        <p:txBody>
          <a:bodyPr>
            <a:normAutofit/>
          </a:bodyPr>
          <a:lstStyle>
            <a:lvl1pPr marL="0" indent="-320040">
              <a:spcBef>
                <a:spcPts val="1800"/>
              </a:spcBef>
              <a:buFont typeface="+mj-lt"/>
              <a:buAutoNum type="arabicPeriod"/>
              <a:defRPr sz="2000" baseline="0"/>
            </a:lvl1pPr>
            <a:lvl2pPr marL="457200" indent="-320040">
              <a:spcBef>
                <a:spcPts val="1800"/>
              </a:spcBef>
              <a:buFont typeface="+mj-lt"/>
              <a:buAutoNum type="arabicPeriod"/>
              <a:defRPr sz="1800" baseline="0"/>
            </a:lvl2pPr>
            <a:lvl3pPr marL="685800" indent="-320040">
              <a:spcBef>
                <a:spcPts val="1800"/>
              </a:spcBef>
              <a:buFont typeface="+mj-lt"/>
              <a:buAutoNum type="arabicPeriod"/>
              <a:defRPr sz="1600" baseline="0"/>
            </a:lvl3pPr>
            <a:lvl4pPr marL="804672" indent="-320040">
              <a:spcBef>
                <a:spcPts val="1800"/>
              </a:spcBef>
              <a:buFont typeface="+mj-lt"/>
              <a:buAutoNum type="arabicPeriod"/>
              <a:defRPr sz="1400" baseline="0"/>
            </a:lvl4pPr>
            <a:lvl5pPr marL="1024128" indent="-320040">
              <a:spcBef>
                <a:spcPts val="1800"/>
              </a:spcBef>
              <a:buFont typeface="+mj-lt"/>
              <a:buAutoNum type="arabicPeriod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F12806-9D4B-B331-8FBA-9E389069CF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050561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D280FE9-C0C5-BEEF-1C01-F53C19D152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48158" y="612648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13CDBE3-275E-E9FB-D64A-5856C14B07C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429874" y="6126480"/>
            <a:ext cx="1328185" cy="365125"/>
          </a:xfrm>
        </p:spPr>
        <p:txBody>
          <a:bodyPr/>
          <a:lstStyle/>
          <a:p>
            <a:fld id="{20EA976F-543A-3147-8F10-92D90F1FB7DE}" type="datetime1">
              <a:rPr lang="en-US" smtClean="0"/>
              <a:t>4/28/2026</a:t>
            </a:fld>
            <a:endParaRPr lang="en-US"/>
          </a:p>
        </p:txBody>
      </p:sp>
      <p:pic>
        <p:nvPicPr>
          <p:cNvPr id="3" name="Picture 2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61A4B5C7-FD62-4D7D-A791-54AB1ABC8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4540" y="3003334"/>
            <a:ext cx="41605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8786" y="3335364"/>
            <a:ext cx="4659735" cy="1645198"/>
          </a:xfrm>
        </p:spPr>
        <p:txBody>
          <a:bodyPr/>
          <a:lstStyle>
            <a:lvl1pPr marL="0" indent="0" algn="ctr">
              <a:buNone/>
              <a:defRPr sz="1400"/>
            </a:lvl1pPr>
            <a:lvl2pPr marL="228600" indent="0" algn="ctr">
              <a:buNone/>
              <a:defRPr sz="1400"/>
            </a:lvl2pPr>
            <a:lvl3pPr marL="457200" indent="0" algn="ctr">
              <a:buNone/>
              <a:defRPr sz="1400"/>
            </a:lvl3pPr>
            <a:lvl4pPr marL="685800" indent="0" algn="ctr">
              <a:buNone/>
              <a:defRPr sz="1400"/>
            </a:lvl4pPr>
            <a:lvl5pPr marL="9144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2A3C-8A73-964C-A7B1-9C66EB8F456D}" type="datetime1">
              <a:rPr lang="en-US" smtClean="0"/>
              <a:t>4/28/2026</a:t>
            </a:fld>
            <a:endParaRPr lang="en-US"/>
          </a:p>
        </p:txBody>
      </p:sp>
      <p:pic>
        <p:nvPicPr>
          <p:cNvPr id="11" name="Picture 10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BED6ACC6-8535-9138-3CC3-23292E127C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28"/>
          <a:stretch>
            <a:fillRect/>
          </a:stretch>
        </p:blipFill>
        <p:spPr>
          <a:xfrm flipH="1">
            <a:off x="1638457" y="-1"/>
            <a:ext cx="3509674" cy="1034177"/>
          </a:xfrm>
          <a:prstGeom prst="rect">
            <a:avLst/>
          </a:prstGeom>
        </p:spPr>
      </p:pic>
      <p:pic>
        <p:nvPicPr>
          <p:cNvPr id="13" name="Picture 12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9891E051-0BB5-0815-2DD6-BBEBCE603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4153"/>
            <a:ext cx="1917700" cy="1346200"/>
          </a:xfrm>
          <a:prstGeom prst="rect">
            <a:avLst/>
          </a:prstGeom>
        </p:spPr>
      </p:pic>
      <p:pic>
        <p:nvPicPr>
          <p:cNvPr id="14" name="Picture 13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B2C36771-C253-85DB-E144-61D9EB19F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71959" y="780706"/>
            <a:ext cx="2020041" cy="14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902447-E63B-C699-1F10-66D1D40394D0}"/>
              </a:ext>
            </a:extLst>
          </p:cNvPr>
          <p:cNvSpPr/>
          <p:nvPr/>
        </p:nvSpPr>
        <p:spPr>
          <a:xfrm>
            <a:off x="-2" y="0"/>
            <a:ext cx="813816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283C0-8ECE-D2EA-E5E3-6F15CF15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234" y="1315451"/>
            <a:ext cx="3163825" cy="188892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872" y="274320"/>
            <a:ext cx="3657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8469" y="274320"/>
            <a:ext cx="1828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9106" y="274320"/>
            <a:ext cx="938954" cy="365125"/>
          </a:xfrm>
        </p:spPr>
        <p:txBody>
          <a:bodyPr/>
          <a:lstStyle/>
          <a:p>
            <a:fld id="{16BEDD57-7FB0-8C49-978A-2E5AD4193CAB}" type="datetime1">
              <a:rPr lang="en-US" smtClean="0"/>
              <a:t>4/28/2026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DC67AD-3301-6431-3E36-B83AA13337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5360" y="3335363"/>
            <a:ext cx="3162699" cy="2372709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blue and yellow leaf&#10;&#10;AI-generated content may be incorrect.">
            <a:extLst>
              <a:ext uri="{FF2B5EF4-FFF2-40B4-BE49-F238E27FC236}">
                <a16:creationId xmlns:a16="http://schemas.microsoft.com/office/drawing/2014/main" id="{F4AA3198-0DF5-E044-FEBD-0A08E92D5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6291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902447-E63B-C699-1F10-66D1D40394D0}"/>
              </a:ext>
            </a:extLst>
          </p:cNvPr>
          <p:cNvSpPr/>
          <p:nvPr/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807023-B064-9646-E49E-9AEF600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5453"/>
            <a:ext cx="3163824" cy="188892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249" y="274320"/>
            <a:ext cx="3657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846" y="274320"/>
            <a:ext cx="1828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9646" y="274320"/>
            <a:ext cx="970791" cy="365125"/>
          </a:xfrm>
        </p:spPr>
        <p:txBody>
          <a:bodyPr/>
          <a:lstStyle/>
          <a:p>
            <a:fld id="{3398BDEE-7079-9E46-9D3D-C026D74D657A}" type="datetime1">
              <a:rPr lang="en-US" smtClean="0"/>
              <a:t>4/28/2026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2635AD-DF42-C262-C20D-FDB7B41162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335364"/>
            <a:ext cx="3163824" cy="3107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lemons on a branch with leaves&#10;&#10;AI-generated content may be incorrect.">
            <a:extLst>
              <a:ext uri="{FF2B5EF4-FFF2-40B4-BE49-F238E27FC236}">
                <a16:creationId xmlns:a16="http://schemas.microsoft.com/office/drawing/2014/main" id="{ADF17735-1EF3-3E8F-EE23-73AE24B0C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" r="9359" b="30270"/>
          <a:stretch>
            <a:fillRect/>
          </a:stretch>
        </p:blipFill>
        <p:spPr>
          <a:xfrm>
            <a:off x="3795759" y="0"/>
            <a:ext cx="839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1731332"/>
            <a:ext cx="3493858" cy="34568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727014"/>
            <a:ext cx="4956175" cy="346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A1B6-7262-A14C-9D8B-572C17D5CCAA}" type="datetime1">
              <a:rPr lang="en-US" smtClean="0"/>
              <a:t>4/28/2026</a:t>
            </a:fld>
            <a:endParaRPr lang="en-US"/>
          </a:p>
        </p:txBody>
      </p:sp>
      <p:pic>
        <p:nvPicPr>
          <p:cNvPr id="7" name="Picture 6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53359F0E-3165-F69F-DECE-2D1FB68E1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4160520" cy="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3923455" cy="40835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1" y="914400"/>
            <a:ext cx="6045390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14E-727D-924F-AF8C-57D7CD572093}" type="datetime1">
              <a:rPr lang="en-US" smtClean="0"/>
              <a:t>4/28/2026</a:t>
            </a:fld>
            <a:endParaRPr lang="en-US"/>
          </a:p>
        </p:txBody>
      </p:sp>
      <p:pic>
        <p:nvPicPr>
          <p:cNvPr id="3" name="Picture 2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A830C04B-A250-7A15-C730-C6A3AFCB9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75848" y="5943599"/>
            <a:ext cx="41605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17" y="731520"/>
            <a:ext cx="8658766" cy="1005840"/>
          </a:xfrm>
        </p:spPr>
        <p:txBody>
          <a:bodyPr anchor="b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1AD03-5543-5055-E5F3-2C2E7AF4A6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53413" y="1995858"/>
            <a:ext cx="6884668" cy="3739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8492AF-A293-67AC-351D-6F8D2EE5A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A12EA25-588C-6976-3F71-17F5A88C9A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8EAD482-3B0C-B1C6-EDE0-9F5AD7972C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0565B3-CF1A-E942-97FF-0B9F398F7855}" type="datetime1">
              <a:rPr lang="en-US" smtClean="0"/>
              <a:t>4/28/2026</a:t>
            </a:fld>
            <a:endParaRPr lang="en-US"/>
          </a:p>
        </p:txBody>
      </p:sp>
      <p:pic>
        <p:nvPicPr>
          <p:cNvPr id="3" name="Picture 2" descr="A blue leafy plant&#10;&#10;AI-generated content may be incorrect.">
            <a:extLst>
              <a:ext uri="{FF2B5EF4-FFF2-40B4-BE49-F238E27FC236}">
                <a16:creationId xmlns:a16="http://schemas.microsoft.com/office/drawing/2014/main" id="{7514231A-DFF9-EEC8-7FD8-6D51A7E9F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73"/>
          <a:stretch>
            <a:fillRect/>
          </a:stretch>
        </p:blipFill>
        <p:spPr>
          <a:xfrm>
            <a:off x="0" y="157646"/>
            <a:ext cx="1757091" cy="1460378"/>
          </a:xfrm>
          <a:prstGeom prst="rect">
            <a:avLst/>
          </a:prstGeom>
        </p:spPr>
      </p:pic>
      <p:pic>
        <p:nvPicPr>
          <p:cNvPr id="9" name="Picture 8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A6D137FE-2907-46A6-B35B-5A4CAE628A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H="1">
            <a:off x="-1163538" y="2885078"/>
            <a:ext cx="3361254" cy="1034177"/>
          </a:xfrm>
          <a:prstGeom prst="rect">
            <a:avLst/>
          </a:prstGeom>
        </p:spPr>
      </p:pic>
      <p:pic>
        <p:nvPicPr>
          <p:cNvPr id="15" name="Picture 14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04E727C6-2D47-C987-AC9F-2BBBF96542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1893" y="3013349"/>
            <a:ext cx="4160520" cy="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1"/>
            <a:ext cx="3992880" cy="2514599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4400"/>
            <a:ext cx="6957460" cy="4940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77" y="6126480"/>
            <a:ext cx="2403583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344-177D-9B4D-B4B5-DB629B3B0E97}" type="datetime1">
              <a:rPr lang="en-US" smtClean="0"/>
              <a:t>4/28/2026</a:t>
            </a:fld>
            <a:endParaRPr lang="en-US"/>
          </a:p>
        </p:txBody>
      </p:sp>
      <p:pic>
        <p:nvPicPr>
          <p:cNvPr id="7" name="Picture 6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415D9329-8404-8FB6-440F-E9849300BA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7"/>
          <a:stretch>
            <a:fillRect/>
          </a:stretch>
        </p:blipFill>
        <p:spPr>
          <a:xfrm rot="16200000">
            <a:off x="2766204" y="5165090"/>
            <a:ext cx="2052320" cy="1333500"/>
          </a:xfrm>
          <a:prstGeom prst="rect">
            <a:avLst/>
          </a:prstGeom>
        </p:spPr>
      </p:pic>
      <p:pic>
        <p:nvPicPr>
          <p:cNvPr id="10" name="Picture 9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583DC239-1B91-3F75-7E85-D0A752FB0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5299">
            <a:off x="1217794" y="4109349"/>
            <a:ext cx="2058669" cy="10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100584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480"/>
            <a:ext cx="11274552" cy="429768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F59F-16CF-294B-89B0-023DBFDF062C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4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emons on a branch with leaves&#10;&#10;AI-generated content may be incorrect.">
            <a:extLst>
              <a:ext uri="{FF2B5EF4-FFF2-40B4-BE49-F238E27FC236}">
                <a16:creationId xmlns:a16="http://schemas.microsoft.com/office/drawing/2014/main" id="{292A7410-B2FC-D132-8D8C-4AF1B5070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6" t="289" r="43489" b="8672"/>
          <a:stretch>
            <a:fillRect/>
          </a:stretch>
        </p:blipFill>
        <p:spPr>
          <a:xfrm>
            <a:off x="8120743" y="0"/>
            <a:ext cx="40712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097280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828800"/>
            <a:ext cx="7315199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99251" y="6126480"/>
            <a:ext cx="2073147" cy="365125"/>
          </a:xfrm>
        </p:spPr>
        <p:txBody>
          <a:bodyPr/>
          <a:lstStyle/>
          <a:p>
            <a:fld id="{5A7A0291-FBD7-2345-9C81-5FC586A6DB9E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707549"/>
            <a:ext cx="3349754" cy="272145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8184"/>
            <a:ext cx="6928103" cy="551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6C8C-4A02-004B-93D7-C0DBD4026299}" type="datetime1">
              <a:rPr lang="en-US" smtClean="0"/>
              <a:t>4/28/2026</a:t>
            </a:fld>
            <a:endParaRPr lang="en-US"/>
          </a:p>
        </p:txBody>
      </p:sp>
      <p:pic>
        <p:nvPicPr>
          <p:cNvPr id="7" name="Picture 6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DE136570-804C-5DD0-226A-419BDFE896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4153"/>
            <a:ext cx="1917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4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DBE0D0-60D9-A8DD-819A-4EC6098596AA}"/>
              </a:ext>
            </a:extLst>
          </p:cNvPr>
          <p:cNvSpPr/>
          <p:nvPr/>
        </p:nvSpPr>
        <p:spPr>
          <a:xfrm>
            <a:off x="0" y="-1"/>
            <a:ext cx="813816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A90C2D-E9F9-B5AC-3789-289AA8EF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327" y="642192"/>
            <a:ext cx="3172968" cy="2139696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7200" y="457200"/>
            <a:ext cx="7216147" cy="59436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66327" y="3011335"/>
            <a:ext cx="3162530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6C8A42-D773-E384-D003-FF92C7D3D7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73862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62C323-6B9B-80DF-EF74-D99250EE92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971459" y="6126480"/>
            <a:ext cx="1934123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B6DB1-F652-6E69-77F4-F055AD2AF6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92496" y="6126480"/>
            <a:ext cx="965564" cy="365125"/>
          </a:xfrm>
        </p:spPr>
        <p:txBody>
          <a:bodyPr/>
          <a:lstStyle/>
          <a:p>
            <a:fld id="{954F3EE5-5A62-1142-B29B-2D79B0DFBB49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29CE5-A8CD-ED9A-7F5A-693443689EAB}"/>
              </a:ext>
            </a:extLst>
          </p:cNvPr>
          <p:cNvSpPr/>
          <p:nvPr/>
        </p:nvSpPr>
        <p:spPr>
          <a:xfrm>
            <a:off x="4145280" y="-1"/>
            <a:ext cx="804672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F1C8EF-0052-4E1D-ADC9-E3E4FD32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55" y="642192"/>
            <a:ext cx="3274169" cy="2139696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3011335"/>
            <a:ext cx="3274169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3EBD6B-DFDB-0D0B-252B-324DA354BF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7FC8F1-C8AE-5332-F165-13ED9003CB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077" y="6126480"/>
            <a:ext cx="1895486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B703-6F6B-3A91-C03F-5AA8FECF96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04563" y="6126480"/>
            <a:ext cx="1033988" cy="365125"/>
          </a:xfrm>
        </p:spPr>
        <p:txBody>
          <a:bodyPr/>
          <a:lstStyle/>
          <a:p>
            <a:fld id="{72C7549D-B911-DC4D-9096-0244F27A5122}" type="datetime1">
              <a:rPr lang="en-US" smtClean="0"/>
              <a:t>4/28/2026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72000" y="457200"/>
            <a:ext cx="7216147" cy="59436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626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AE976-70C1-E011-D1BD-A186B254606F}"/>
              </a:ext>
            </a:extLst>
          </p:cNvPr>
          <p:cNvSpPr/>
          <p:nvPr/>
        </p:nvSpPr>
        <p:spPr>
          <a:xfrm>
            <a:off x="0" y="-1"/>
            <a:ext cx="12192000" cy="42062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688BC7-C8A7-1B9D-DD5A-CC721C82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63440"/>
            <a:ext cx="4206240" cy="1124712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57200"/>
            <a:ext cx="11274552" cy="3261360"/>
          </a:xfrm>
          <a:blipFill dpi="0" rotWithShape="1">
            <a:blip r:embed="rId2">
              <a:alphaModFix amt="60000"/>
            </a:blip>
            <a:srcRect/>
            <a:stretch>
              <a:fillRect t="1" b="-89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4663440"/>
            <a:ext cx="6426391" cy="124157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99B38A-E62D-AD07-98E2-F076BBB690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C33DF7-70E3-8959-4BBB-88BA646FC8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6559B-3088-D543-8627-C631D5D845A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3B3F6E-3994-0241-BCBC-BC1EBD257F6E}" type="datetime1">
              <a:rPr lang="en-US" smtClean="0"/>
              <a:t>4/28/2026</a:t>
            </a:fld>
            <a:endParaRPr lang="en-US"/>
          </a:p>
        </p:txBody>
      </p:sp>
      <p:pic>
        <p:nvPicPr>
          <p:cNvPr id="3" name="Picture 2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B68BD559-5C7D-BCAB-EDFF-9A833E2B5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6400800" y="6144768"/>
            <a:ext cx="2330721" cy="717107"/>
          </a:xfrm>
          <a:prstGeom prst="rect">
            <a:avLst/>
          </a:prstGeom>
        </p:spPr>
      </p:pic>
      <p:pic>
        <p:nvPicPr>
          <p:cNvPr id="5" name="Picture 4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351BF7C7-47D5-CE17-B30C-3114D6A14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8" b="-8356"/>
          <a:stretch>
            <a:fillRect/>
          </a:stretch>
        </p:blipFill>
        <p:spPr>
          <a:xfrm rot="16200000" flipV="1">
            <a:off x="3316541" y="5909308"/>
            <a:ext cx="609599" cy="12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8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F14464-19AB-7D13-BD0E-2F857D32DD8F}"/>
              </a:ext>
            </a:extLst>
          </p:cNvPr>
          <p:cNvSpPr/>
          <p:nvPr/>
        </p:nvSpPr>
        <p:spPr>
          <a:xfrm>
            <a:off x="0" y="-1"/>
            <a:ext cx="749808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CE19939-7641-D440-ED1C-43937E2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168" y="457200"/>
            <a:ext cx="3895344" cy="1664208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7200" y="457200"/>
            <a:ext cx="6572925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3168" y="2315569"/>
            <a:ext cx="3894892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9D974-688E-6389-B676-3716A5DCE5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874608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1A75-2855-5D82-EF5E-AC8CBFD270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72204" y="6126480"/>
            <a:ext cx="219456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B728D-FE97-BBB3-3103-FB1096F0417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444766" y="6126480"/>
            <a:ext cx="1313294" cy="365125"/>
          </a:xfrm>
        </p:spPr>
        <p:txBody>
          <a:bodyPr/>
          <a:lstStyle/>
          <a:p>
            <a:fld id="{CEBAFC1B-AD29-C14A-91E0-0745420D0140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97F40-707E-796F-73DC-2241DB51A1A9}"/>
              </a:ext>
            </a:extLst>
          </p:cNvPr>
          <p:cNvSpPr/>
          <p:nvPr/>
        </p:nvSpPr>
        <p:spPr>
          <a:xfrm>
            <a:off x="4693920" y="-1"/>
            <a:ext cx="749808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A1B64-CA7C-74CC-8184-E144FC10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840480" cy="1664208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315569"/>
            <a:ext cx="384048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CC24-AAEE-1EBE-5C8A-D731F7EDF2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C2662-2578-560F-F095-F1A11F44A0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077" y="6126480"/>
            <a:ext cx="237744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E15DD-1F7C-8AB3-8EFB-E573908E03A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18354" y="6126480"/>
            <a:ext cx="1079325" cy="365125"/>
          </a:xfrm>
        </p:spPr>
        <p:txBody>
          <a:bodyPr/>
          <a:lstStyle/>
          <a:p>
            <a:fld id="{BCA30940-2954-AA4F-9BFF-1013B5D668D8}" type="datetime1">
              <a:rPr lang="en-US" smtClean="0"/>
              <a:t>4/28/2026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56498" y="457200"/>
            <a:ext cx="6572925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13176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F65BFA-D1C6-FAD3-7B5D-029C855B189E}"/>
              </a:ext>
            </a:extLst>
          </p:cNvPr>
          <p:cNvSpPr/>
          <p:nvPr/>
        </p:nvSpPr>
        <p:spPr>
          <a:xfrm>
            <a:off x="0" y="-1"/>
            <a:ext cx="653796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499533"/>
            <a:ext cx="4754880" cy="132893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7200" y="457200"/>
            <a:ext cx="5626608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10400" y="1975104"/>
            <a:ext cx="475488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BE5B76-563B-3E92-FB3E-1D2C9717E8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10400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520868-4C6A-1C68-6ECA-7B1457F096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07996" y="6126480"/>
            <a:ext cx="283464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3A40-40CC-8BCE-4C26-6B49E64D60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90220" y="6126480"/>
            <a:ext cx="1467840" cy="365125"/>
          </a:xfrm>
        </p:spPr>
        <p:txBody>
          <a:bodyPr/>
          <a:lstStyle/>
          <a:p>
            <a:fld id="{5A0B49E7-1C5B-AD4A-B8C0-4550FE0A0235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98AE30-B0EC-6508-4AB4-7253892A47C9}"/>
              </a:ext>
            </a:extLst>
          </p:cNvPr>
          <p:cNvSpPr/>
          <p:nvPr/>
        </p:nvSpPr>
        <p:spPr>
          <a:xfrm>
            <a:off x="5516880" y="-1"/>
            <a:ext cx="667512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4593619" cy="128816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" y="1920240"/>
            <a:ext cx="459349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9C4D3-7A66-D54C-679E-5F2210D54F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2DF43-22E2-E52D-1677-E2ECB5B988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077" y="6126480"/>
            <a:ext cx="32004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CC0E3-6C08-1723-74E8-C1EF05EFF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41314" y="6126480"/>
            <a:ext cx="1009377" cy="365125"/>
          </a:xfrm>
        </p:spPr>
        <p:txBody>
          <a:bodyPr/>
          <a:lstStyle/>
          <a:p>
            <a:fld id="{948C343A-B82F-4143-9348-1F135B2BF1BF}" type="datetime1">
              <a:rPr lang="en-US" smtClean="0"/>
              <a:t>4/28/2026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35040" y="457200"/>
            <a:ext cx="5661996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214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E9926E-1454-088A-DAEE-81D8FCE1A622}"/>
              </a:ext>
            </a:extLst>
          </p:cNvPr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0757"/>
            <a:ext cx="3044954" cy="20116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08" y="457200"/>
            <a:ext cx="11274552" cy="2528633"/>
          </a:xfrm>
          <a:blipFill dpi="0" rotWithShape="1">
            <a:blip r:embed="rId2">
              <a:alphaModFix amt="60000"/>
            </a:blip>
            <a:srcRect/>
            <a:stretch>
              <a:fillRect t="1" r="-233" b="-175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79669" y="3880758"/>
            <a:ext cx="7900851" cy="2011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1C8-408E-D74D-B08B-E4740ED27994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43E3D-F1B4-8814-CBFD-54B6394BA78F}"/>
              </a:ext>
            </a:extLst>
          </p:cNvPr>
          <p:cNvSpPr/>
          <p:nvPr/>
        </p:nvSpPr>
        <p:spPr>
          <a:xfrm>
            <a:off x="0" y="0"/>
            <a:ext cx="12192000" cy="4072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480560"/>
            <a:ext cx="11274552" cy="9969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5532535"/>
            <a:ext cx="11274552" cy="5486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57201"/>
            <a:ext cx="11274552" cy="3111499"/>
          </a:xfr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9749300-EB7F-2826-88A0-CB3E4B36C0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C0BE1CD-8E53-8DE9-82CF-9813E2925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85CE52D-B630-4803-B6B1-978CBC39E2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2FA9DB-1C23-8847-8157-4FA9725CC381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2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3021873" cy="129763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A3CE2-FA19-A0C1-5803-D6CB70AE52C4}"/>
              </a:ext>
            </a:extLst>
          </p:cNvPr>
          <p:cNvSpPr/>
          <p:nvPr/>
        </p:nvSpPr>
        <p:spPr>
          <a:xfrm>
            <a:off x="0" y="3636524"/>
            <a:ext cx="12192000" cy="32214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F2C2E6-D9FF-7960-30D4-3996CAF0E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11480" y="27432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6CECD4-053E-15EE-496E-9BA230A307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077" y="274320"/>
            <a:ext cx="3724286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77D76-068A-6817-DE61-41E5920B1A5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839459" y="274320"/>
            <a:ext cx="1918601" cy="365125"/>
          </a:xfrm>
        </p:spPr>
        <p:txBody>
          <a:bodyPr/>
          <a:lstStyle/>
          <a:p>
            <a:fld id="{74C1E1D0-99FC-0441-BDC2-0A5DDB99B607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53543" y="1005840"/>
            <a:ext cx="7904517" cy="2194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004" y="4128448"/>
            <a:ext cx="11274056" cy="2285305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2" t="227" r="-270" b="-952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830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049D46-A039-8FE9-795E-B9A09588FB81}"/>
              </a:ext>
            </a:extLst>
          </p:cNvPr>
          <p:cNvSpPr/>
          <p:nvPr/>
        </p:nvSpPr>
        <p:spPr>
          <a:xfrm>
            <a:off x="0" y="-1"/>
            <a:ext cx="488632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751" y="514175"/>
            <a:ext cx="6400800" cy="131502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7200" y="457200"/>
            <a:ext cx="3952393" cy="59436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3108" y="1978488"/>
            <a:ext cx="6400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CD20-9BC1-4411-A4E2-3B37C24049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312105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AD34-905D-5BB9-666C-2F8C95D63B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09702" y="6126480"/>
            <a:ext cx="397521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4FBA4-81B9-2387-9280-85A1A169CC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F5157-4209-D142-B123-F174FB18FA7D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1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B5BA68-BEB6-20D9-ED99-49AE2037C723}"/>
              </a:ext>
            </a:extLst>
          </p:cNvPr>
          <p:cNvSpPr/>
          <p:nvPr/>
        </p:nvSpPr>
        <p:spPr>
          <a:xfrm>
            <a:off x="7305675" y="-1"/>
            <a:ext cx="488632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428962" cy="11430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737360"/>
            <a:ext cx="6428963" cy="4228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8AAF-8DE6-EAE0-C3BC-3EF1475AC6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12C07-7A5F-BEB6-7A29-9DAB0CF47A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BBFD0-0424-7C4B-20AF-00D4497D7F3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39443" y="6126480"/>
            <a:ext cx="2346720" cy="365125"/>
          </a:xfrm>
        </p:spPr>
        <p:txBody>
          <a:bodyPr/>
          <a:lstStyle/>
          <a:p>
            <a:fld id="{D4039460-34D4-104F-A87D-31820CDD6266}" type="datetime1">
              <a:rPr lang="en-US" smtClean="0"/>
              <a:t>4/28/2026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69731" y="457200"/>
            <a:ext cx="3958213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76424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32688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480" y="1737360"/>
            <a:ext cx="4812154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BFCA8-9BD5-0D66-6653-7B45B382C4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2138-E28D-3ED2-F911-171BA61DE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077" y="6126480"/>
            <a:ext cx="310896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15DE3-263F-5B56-80FE-04252DA7AFC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949874" y="6126480"/>
            <a:ext cx="1273760" cy="365125"/>
          </a:xfrm>
        </p:spPr>
        <p:txBody>
          <a:bodyPr/>
          <a:lstStyle/>
          <a:p>
            <a:fld id="{1134199F-B77C-624E-8596-34C330D06B24}" type="datetime1">
              <a:rPr lang="en-US" smtClean="0"/>
              <a:t>4/28/2026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658927" y="1737360"/>
            <a:ext cx="6533071" cy="5120640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t="-463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15129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6589777" cy="932688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737360"/>
            <a:ext cx="4929188" cy="4207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5194B-746E-D0FD-A7D1-71D10560B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759" y="1737360"/>
            <a:ext cx="5741992" cy="4207696"/>
          </a:xfrm>
          <a:custGeom>
            <a:avLst/>
            <a:gdLst>
              <a:gd name="connsiteX0" fmla="*/ 0 w 5560101"/>
              <a:gd name="connsiteY0" fmla="*/ 0 h 4074407"/>
              <a:gd name="connsiteX1" fmla="*/ 5560101 w 5560101"/>
              <a:gd name="connsiteY1" fmla="*/ 0 h 4074407"/>
              <a:gd name="connsiteX2" fmla="*/ 5560101 w 5560101"/>
              <a:gd name="connsiteY2" fmla="*/ 4074407 h 4074407"/>
              <a:gd name="connsiteX3" fmla="*/ 0 w 5560101"/>
              <a:gd name="connsiteY3" fmla="*/ 4074407 h 40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101" h="4074407">
                <a:moveTo>
                  <a:pt x="0" y="0"/>
                </a:moveTo>
                <a:lnTo>
                  <a:pt x="5560101" y="0"/>
                </a:lnTo>
                <a:lnTo>
                  <a:pt x="5560101" y="4074407"/>
                </a:lnTo>
                <a:lnTo>
                  <a:pt x="0" y="407440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9E5AF-145E-4F1A-BB20-9409893575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8992-9744-9F81-E393-2C3F1988DB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553C8-D720-0A9C-1422-FB597AA90E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D95950-DF64-8142-88A4-F8F59685720D}" type="datetime1">
              <a:rPr lang="en-US" smtClean="0"/>
              <a:t>4/28/2026</a:t>
            </a:fld>
            <a:endParaRPr lang="en-US"/>
          </a:p>
        </p:txBody>
      </p:sp>
      <p:pic>
        <p:nvPicPr>
          <p:cNvPr id="9" name="Picture 8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515AFBE3-40C6-81D7-9428-700F64A38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544" y="-10989"/>
            <a:ext cx="4160520" cy="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3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9857233" cy="932688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37361"/>
            <a:ext cx="6533071" cy="5120640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b="-463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737360"/>
            <a:ext cx="466344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37D0-8E8C-36F0-C09F-3935C5F5A1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98034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A5FE1-47F3-1838-9838-5F3981F5C0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95631" y="6126480"/>
            <a:ext cx="2818801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ADA45-5086-049B-5151-875044D0EB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314432" y="6126480"/>
            <a:ext cx="1443628" cy="365125"/>
          </a:xfrm>
        </p:spPr>
        <p:txBody>
          <a:bodyPr/>
          <a:lstStyle/>
          <a:p>
            <a:fld id="{05030E4E-627B-D64F-876E-5B4D0895463B}" type="datetime1">
              <a:rPr lang="en-US" smtClean="0"/>
              <a:t>4/28/2026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749E5-FB47-A780-BB70-15427C5C9C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924" r="48863"/>
          <a:stretch>
            <a:fillRect/>
          </a:stretch>
        </p:blipFill>
        <p:spPr>
          <a:xfrm>
            <a:off x="10841171" y="-1694"/>
            <a:ext cx="1350829" cy="707766"/>
          </a:xfrm>
          <a:prstGeom prst="rect">
            <a:avLst/>
          </a:prstGeom>
        </p:spPr>
      </p:pic>
      <p:pic>
        <p:nvPicPr>
          <p:cNvPr id="7" name="Picture 6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CC4A5946-E946-3908-F594-36D825BAA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53" b="-3752"/>
          <a:stretch>
            <a:fillRect/>
          </a:stretch>
        </p:blipFill>
        <p:spPr>
          <a:xfrm rot="16200000" flipH="1">
            <a:off x="10305612" y="-161869"/>
            <a:ext cx="611235" cy="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976" y="457200"/>
            <a:ext cx="7315200" cy="100584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6976" y="1554480"/>
            <a:ext cx="73152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CCFB6-66BF-D5A2-4EF3-833708DF04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506976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AED9-FD69-CDB3-CE31-233F9E999A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04572" y="6126480"/>
            <a:ext cx="36576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C4576-1D70-8D69-935F-F5841843BF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B7EF76-FB1E-EA44-B271-29D75F3FBB25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2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9144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54480"/>
            <a:ext cx="73152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D31AD-BC5C-0681-77D2-AA2DD3FACC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CFFF4-D46A-BAF9-7B12-CCCCD9D4B9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3D3FC-835B-4DD5-6FB4-1C61B80E1E7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782614" y="6126480"/>
            <a:ext cx="1989786" cy="365125"/>
          </a:xfrm>
        </p:spPr>
        <p:txBody>
          <a:bodyPr/>
          <a:lstStyle/>
          <a:p>
            <a:fld id="{45042452-74AC-7E41-8CDA-7073C00E876C}" type="datetime1">
              <a:rPr lang="en-US" smtClean="0"/>
              <a:t>4/28/2026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74182" y="0"/>
            <a:ext cx="4017817" cy="6858000"/>
          </a:xfrm>
          <a:blipFill dpi="0" rotWithShape="1">
            <a:blip r:embed="rId2">
              <a:alphaModFix amt="60000"/>
            </a:blip>
            <a:srcRect/>
            <a:stretch>
              <a:fillRect l="-205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39794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564763" cy="1269482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968816"/>
            <a:ext cx="4564763" cy="396368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0688" y="457200"/>
            <a:ext cx="6217920" cy="5475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6359-BBC3-9E40-B171-C99E9F4933E9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3540760" cy="131634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089842"/>
            <a:ext cx="3540760" cy="385375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59" y="457200"/>
            <a:ext cx="7254239" cy="5669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EBE4-268E-1643-A712-CC93702C9C05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87BAA-B8F3-6F9A-35D6-79C20A14A9DC}"/>
              </a:ext>
            </a:extLst>
          </p:cNvPr>
          <p:cNvSpPr/>
          <p:nvPr/>
        </p:nvSpPr>
        <p:spPr>
          <a:xfrm>
            <a:off x="5090160" y="-1"/>
            <a:ext cx="710184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7" y="548640"/>
            <a:ext cx="4175760" cy="36576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492488"/>
            <a:ext cx="4175760" cy="14113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C3368D-40FA-88E5-2622-5C794E187D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ABA8E-1A54-1C96-093B-B44E62007A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077" y="6126480"/>
            <a:ext cx="210312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07656-FDD0-1CCB-57C9-0B3A32C50CD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06709" y="6126480"/>
            <a:ext cx="1626250" cy="365125"/>
          </a:xfrm>
        </p:spPr>
        <p:txBody>
          <a:bodyPr/>
          <a:lstStyle/>
          <a:p>
            <a:fld id="{84E3F07D-7317-3440-A531-3AA29DD45979}" type="datetime1">
              <a:rPr lang="en-US" smtClean="0"/>
              <a:t>4/28/2026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47360" y="457200"/>
            <a:ext cx="6187440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48527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893733"/>
            <a:ext cx="9762068" cy="105980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000" b="0" i="0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1070" y="457200"/>
            <a:ext cx="8129861" cy="4536141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E66D84-D695-C745-96DB-748C5AC7D514}" type="datetime1">
              <a:rPr lang="en-US" smtClean="0"/>
              <a:t>4/28/2026</a:t>
            </a:fld>
            <a:endParaRPr lang="en-US"/>
          </a:p>
        </p:txBody>
      </p:sp>
      <p:pic>
        <p:nvPicPr>
          <p:cNvPr id="8" name="Picture 7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7937E1ED-1028-57A9-8653-199F587CA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320"/>
            <a:ext cx="1917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5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4892040"/>
            <a:ext cx="9762068" cy="1060704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000" b="0" i="0" spc="10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38400" y="457200"/>
            <a:ext cx="7315200" cy="4535424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14E37-7324-6845-87AB-412490586DE2}" type="datetime1">
              <a:rPr lang="en-US" smtClean="0">
                <a:solidFill>
                  <a:schemeClr val="tx2"/>
                </a:solidFill>
              </a:rPr>
              <a:t>4/28/2026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0880C214-5B6A-CB20-C2B7-43282B9B1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320"/>
            <a:ext cx="1917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leaves in a circle&#10;&#10;AI-generated content may be incorrect.">
            <a:extLst>
              <a:ext uri="{FF2B5EF4-FFF2-40B4-BE49-F238E27FC236}">
                <a16:creationId xmlns:a16="http://schemas.microsoft.com/office/drawing/2014/main" id="{BF0F0DCE-304C-EF8B-B97E-38214832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397696"/>
            <a:ext cx="5486400" cy="1463040"/>
          </a:xfrm>
        </p:spPr>
        <p:txBody>
          <a:bodyPr anchor="t" anchorCtr="0">
            <a:normAutofit/>
          </a:bodyPr>
          <a:lstStyle>
            <a:lvl1pPr algn="ctr">
              <a:lnSpc>
                <a:spcPct val="110000"/>
              </a:lnSpc>
              <a:defRPr sz="1800" b="0" i="0" spc="10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74069" y="1171579"/>
            <a:ext cx="8043862" cy="356616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5000" b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425823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52600" y="365760"/>
            <a:ext cx="8686800" cy="54864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1pPr>
            <a:lvl2pPr marL="228600" indent="0" algn="ctr">
              <a:lnSpc>
                <a:spcPct val="80000"/>
              </a:lnSpc>
              <a:buNone/>
              <a:defRPr sz="60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2pPr>
            <a:lvl3pPr marL="457200" indent="0" algn="ctr">
              <a:lnSpc>
                <a:spcPct val="80000"/>
              </a:lnSpc>
              <a:buNone/>
              <a:defRPr sz="54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3pPr>
            <a:lvl4pPr marL="685800" indent="0" algn="ctr">
              <a:lnSpc>
                <a:spcPct val="80000"/>
              </a:lnSpc>
              <a:buNone/>
              <a:defRPr sz="48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4pPr>
            <a:lvl5pPr marL="914400" indent="0" algn="ctr">
              <a:lnSpc>
                <a:spcPct val="80000"/>
              </a:lnSpc>
              <a:buNone/>
              <a:defRPr sz="44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44B1-A93B-F147-9A5A-D2620572B4B1}" type="datetime1">
              <a:rPr lang="en-US" smtClean="0"/>
              <a:t>4/28/2026</a:t>
            </a:fld>
            <a:endParaRPr lang="en-US"/>
          </a:p>
        </p:txBody>
      </p:sp>
      <p:pic>
        <p:nvPicPr>
          <p:cNvPr id="10" name="Picture 9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296154C5-7B40-49CB-E343-73980D8C7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4540" y="3003334"/>
            <a:ext cx="4160520" cy="914400"/>
          </a:xfrm>
          <a:prstGeom prst="rect">
            <a:avLst/>
          </a:prstGeom>
        </p:spPr>
      </p:pic>
      <p:pic>
        <p:nvPicPr>
          <p:cNvPr id="12" name="Picture 11" descr="A blue leafy plant&#10;&#10;AI-generated content may be incorrect.">
            <a:extLst>
              <a:ext uri="{FF2B5EF4-FFF2-40B4-BE49-F238E27FC236}">
                <a16:creationId xmlns:a16="http://schemas.microsoft.com/office/drawing/2014/main" id="{C5608801-CE38-1990-EC36-5F382F3AC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73"/>
          <a:stretch>
            <a:fillRect/>
          </a:stretch>
        </p:blipFill>
        <p:spPr>
          <a:xfrm>
            <a:off x="0" y="157646"/>
            <a:ext cx="1757091" cy="1460378"/>
          </a:xfrm>
          <a:prstGeom prst="rect">
            <a:avLst/>
          </a:prstGeom>
        </p:spPr>
      </p:pic>
      <p:pic>
        <p:nvPicPr>
          <p:cNvPr id="13" name="Picture 12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497485C4-99A6-761F-6BC9-2157F7BE1A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H="1">
            <a:off x="-1163538" y="2885078"/>
            <a:ext cx="3361254" cy="10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5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FF848890-CE01-9C1B-6EF2-542D922D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70313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15024" y="1040528"/>
            <a:ext cx="5843035" cy="45720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80000"/>
              </a:lnSpc>
              <a:buNone/>
              <a:defRPr sz="4800" b="0" cap="all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1pPr>
            <a:lvl2pPr marL="228600" indent="0">
              <a:lnSpc>
                <a:spcPct val="80000"/>
              </a:lnSpc>
              <a:buNone/>
              <a:defRPr sz="4400" b="0" cap="all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2pPr>
            <a:lvl3pPr marL="457200" indent="0">
              <a:lnSpc>
                <a:spcPct val="80000"/>
              </a:lnSpc>
              <a:buNone/>
              <a:defRPr sz="4000" b="0" cap="all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3pPr>
            <a:lvl4pPr marL="685800" indent="0">
              <a:lnSpc>
                <a:spcPct val="80000"/>
              </a:lnSpc>
              <a:buNone/>
              <a:defRPr sz="3600" b="0" cap="all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4pPr>
            <a:lvl5pPr marL="914400" indent="0">
              <a:lnSpc>
                <a:spcPct val="80000"/>
              </a:lnSpc>
              <a:buNone/>
              <a:defRPr sz="3200" b="0" cap="all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113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0B913-2D3E-D2F1-2DC5-E8D1EB38E455}"/>
              </a:ext>
            </a:extLst>
          </p:cNvPr>
          <p:cNvSpPr/>
          <p:nvPr/>
        </p:nvSpPr>
        <p:spPr>
          <a:xfrm>
            <a:off x="411480" y="408561"/>
            <a:ext cx="11346580" cy="54778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6E1CB6-4A50-1364-430B-EF249B6D00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960" y="1280160"/>
            <a:ext cx="10515600" cy="4114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1pPr>
            <a:lvl2pPr marL="228600" indent="0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2pPr>
            <a:lvl3pPr marL="457200" indent="0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3pPr>
            <a:lvl4pPr marL="685800" indent="0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4pPr>
            <a:lvl5pPr marL="914400" indent="0">
              <a:lnSpc>
                <a:spcPct val="80000"/>
              </a:lnSpc>
              <a:buNone/>
              <a:defRPr sz="6600" b="0" cap="all" baseline="0">
                <a:solidFill>
                  <a:schemeClr val="tx1"/>
                </a:solidFill>
                <a:latin typeface="+mj-lt"/>
                <a:cs typeface="Urdu Typesetting" panose="03020402040406030203" pitchFamily="66" charset="-78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C0D-A5B5-3D43-825A-85FAF7F7BC22}" type="datetime1">
              <a:rPr lang="en-US" smtClean="0"/>
              <a:t>4/28/2026</a:t>
            </a:fld>
            <a:endParaRPr lang="en-US"/>
          </a:p>
        </p:txBody>
      </p:sp>
      <p:pic>
        <p:nvPicPr>
          <p:cNvPr id="9" name="Picture 8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1CCED1F3-3CEB-D840-3519-74AC605E8D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4160520" cy="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3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D25D851B-A4D3-5C99-951A-68207FA2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93" y="0"/>
            <a:ext cx="70313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195516"/>
            <a:ext cx="5760720" cy="64008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 i="0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457200"/>
            <a:ext cx="5760720" cy="4579422"/>
          </a:xfrm>
        </p:spPr>
        <p:txBody>
          <a:bodyPr anchor="ctr" anchorCtr="0">
            <a:normAutofit/>
          </a:bodyPr>
          <a:lstStyle>
            <a:lvl1pPr marL="0" indent="-164592">
              <a:lnSpc>
                <a:spcPct val="80000"/>
              </a:lnSpc>
              <a:spcBef>
                <a:spcPts val="0"/>
              </a:spcBef>
              <a:buNone/>
              <a:defRPr sz="4400" cap="all" spc="0" baseline="0"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317966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600" y="4941517"/>
            <a:ext cx="5588000" cy="64008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 i="0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89600" y="1049867"/>
            <a:ext cx="5588000" cy="3657597"/>
          </a:xfrm>
        </p:spPr>
        <p:txBody>
          <a:bodyPr anchor="ctr" anchorCtr="0">
            <a:normAutofit/>
          </a:bodyPr>
          <a:lstStyle>
            <a:lvl1pPr marL="0" indent="-164592">
              <a:lnSpc>
                <a:spcPct val="80000"/>
              </a:lnSpc>
              <a:spcBef>
                <a:spcPts val="0"/>
              </a:spcBef>
              <a:buNone/>
              <a:defRPr sz="4800" cap="all" spc="0" baseline="0"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D73AE9-869B-7BF3-50A5-234196163F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3FEB0EA-071D-4499-B42D-F2B8EA0508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B50E06B-939B-0AAF-0ECC-655004CFE6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7E73F5-CCA3-444E-8B15-361BEE3A4343}" type="datetime1">
              <a:rPr lang="en-US" smtClean="0"/>
              <a:t>4/28/2026</a:t>
            </a:fld>
            <a:endParaRPr lang="en-US"/>
          </a:p>
        </p:txBody>
      </p:sp>
      <p:pic>
        <p:nvPicPr>
          <p:cNvPr id="4" name="Picture 3" descr="A lemon on a branch&#10;&#10;AI-generated content may be incorrect.">
            <a:extLst>
              <a:ext uri="{FF2B5EF4-FFF2-40B4-BE49-F238E27FC236}">
                <a16:creationId xmlns:a16="http://schemas.microsoft.com/office/drawing/2014/main" id="{6C8943F9-BACC-FB6D-553E-E3ABEBDA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7" y="935877"/>
            <a:ext cx="4131220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3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4955722"/>
            <a:ext cx="7772400" cy="66947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800" b="0" i="0" spc="10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09800" y="1344168"/>
            <a:ext cx="7772400" cy="3291840"/>
          </a:xfrm>
        </p:spPr>
        <p:txBody>
          <a:bodyPr anchor="ctr">
            <a:normAutofit/>
          </a:bodyPr>
          <a:lstStyle>
            <a:lvl1pPr marL="0" indent="-164592" algn="ctr">
              <a:lnSpc>
                <a:spcPct val="80000"/>
              </a:lnSpc>
              <a:spcBef>
                <a:spcPts val="0"/>
              </a:spcBef>
              <a:buNone/>
              <a:defRPr sz="4000" cap="all" spc="0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pic>
        <p:nvPicPr>
          <p:cNvPr id="10" name="Picture 9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E1FAE426-B259-9B7E-DA6B-E052E1FCE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28"/>
          <a:stretch>
            <a:fillRect/>
          </a:stretch>
        </p:blipFill>
        <p:spPr>
          <a:xfrm flipH="1">
            <a:off x="1638457" y="-1"/>
            <a:ext cx="3509674" cy="1034177"/>
          </a:xfrm>
          <a:prstGeom prst="rect">
            <a:avLst/>
          </a:prstGeom>
        </p:spPr>
      </p:pic>
      <p:pic>
        <p:nvPicPr>
          <p:cNvPr id="11" name="Picture 10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0A0E2D79-EB43-8B87-7AC2-A0043A5E3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4153"/>
            <a:ext cx="1917700" cy="1346200"/>
          </a:xfrm>
          <a:prstGeom prst="rect">
            <a:avLst/>
          </a:prstGeom>
        </p:spPr>
      </p:pic>
      <p:pic>
        <p:nvPicPr>
          <p:cNvPr id="12" name="Picture 11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7373C030-FF01-D4D1-E8D8-0EE4E6036E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71959" y="780706"/>
            <a:ext cx="2020041" cy="14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04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leaves in a circle&#10;&#10;AI-generated content may be incorrect.">
            <a:extLst>
              <a:ext uri="{FF2B5EF4-FFF2-40B4-BE49-F238E27FC236}">
                <a16:creationId xmlns:a16="http://schemas.microsoft.com/office/drawing/2014/main" id="{E981F3B3-629F-D680-2DF2-E8D2A2A6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0" y="4782298"/>
            <a:ext cx="5486400" cy="66947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800" b="0" i="0" spc="10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04160" y="1344168"/>
            <a:ext cx="6583680" cy="3291840"/>
          </a:xfrm>
        </p:spPr>
        <p:txBody>
          <a:bodyPr anchor="ctr">
            <a:normAutofit/>
          </a:bodyPr>
          <a:lstStyle>
            <a:lvl1pPr marL="0" indent="-164592" algn="ctr">
              <a:lnSpc>
                <a:spcPct val="80000"/>
              </a:lnSpc>
              <a:spcBef>
                <a:spcPts val="0"/>
              </a:spcBef>
              <a:buNone/>
              <a:defRPr sz="4000" cap="all" spc="0" baseline="0">
                <a:solidFill>
                  <a:schemeClr val="tx2"/>
                </a:solidFill>
                <a:latin typeface="+mj-lt"/>
                <a:cs typeface="Urdu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03394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DD718-F017-AE4C-FB9F-B4557EA33522}"/>
              </a:ext>
            </a:extLst>
          </p:cNvPr>
          <p:cNvSpPr/>
          <p:nvPr/>
        </p:nvSpPr>
        <p:spPr>
          <a:xfrm>
            <a:off x="0" y="-1"/>
            <a:ext cx="716280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618" y="457200"/>
            <a:ext cx="4112182" cy="432031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618" y="4870174"/>
            <a:ext cx="4114800" cy="103366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7200" y="457200"/>
            <a:ext cx="6236252" cy="59436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46577E-8831-2287-F882-043365FBE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630823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8256CB-DBBA-7F98-5D6E-65BAC30806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28420" y="6126480"/>
            <a:ext cx="2717314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97DDC16-6E73-6885-8380-0E401292C07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45734" y="6126480"/>
            <a:ext cx="991684" cy="365125"/>
          </a:xfrm>
        </p:spPr>
        <p:txBody>
          <a:bodyPr/>
          <a:lstStyle/>
          <a:p>
            <a:fld id="{28CD2E8A-C0A9-4347-A584-9C026C30AB40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60374-D5A7-578F-94DF-B3AE40A63D76}"/>
              </a:ext>
            </a:extLst>
          </p:cNvPr>
          <p:cNvSpPr/>
          <p:nvPr/>
        </p:nvSpPr>
        <p:spPr>
          <a:xfrm>
            <a:off x="411480" y="408561"/>
            <a:ext cx="11346580" cy="54778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60FC988-C014-CA7D-7F26-4EDC15295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838" y="4553078"/>
            <a:ext cx="5638800" cy="788610"/>
          </a:xfrm>
        </p:spPr>
        <p:txBody>
          <a:bodyPr/>
          <a:lstStyle>
            <a:lvl1pPr>
              <a:lnSpc>
                <a:spcPct val="120000"/>
              </a:lnSpc>
              <a:defRPr sz="1800" spc="100" baseline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BC7C1D-C941-64F4-959E-B9487BF4CD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79837" y="1047879"/>
            <a:ext cx="8483601" cy="3371850"/>
          </a:xfrm>
        </p:spPr>
        <p:txBody>
          <a:bodyPr anchor="ctr"/>
          <a:lstStyle>
            <a:lvl1pPr indent="0">
              <a:lnSpc>
                <a:spcPct val="80000"/>
              </a:lnSpc>
              <a:buNone/>
              <a:defRPr sz="54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28BD-4B0C-2949-B92B-496E78197D17}" type="datetime1">
              <a:rPr lang="en-US" smtClean="0"/>
              <a:t>4/28/2026</a:t>
            </a:fld>
            <a:endParaRPr lang="en-US"/>
          </a:p>
        </p:txBody>
      </p:sp>
      <p:pic>
        <p:nvPicPr>
          <p:cNvPr id="9" name="Picture 8" descr="Blue leaves on a black background&#10;&#10;AI-generated content may be incorrect.">
            <a:extLst>
              <a:ext uri="{FF2B5EF4-FFF2-40B4-BE49-F238E27FC236}">
                <a16:creationId xmlns:a16="http://schemas.microsoft.com/office/drawing/2014/main" id="{AD9087A2-9DF4-E9FD-70DE-819B7480EA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320"/>
            <a:ext cx="1917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eaf on a black background&#10;&#10;AI-generated content may be incorrect.">
            <a:extLst>
              <a:ext uri="{FF2B5EF4-FFF2-40B4-BE49-F238E27FC236}">
                <a16:creationId xmlns:a16="http://schemas.microsoft.com/office/drawing/2014/main" id="{2980446A-4C51-EF2C-7912-750EC88087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15200" y="-1"/>
            <a:ext cx="3361254" cy="1034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34176"/>
            <a:ext cx="11300859" cy="138898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651760"/>
            <a:ext cx="11300860" cy="27731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4B0-8B14-9B4C-A31A-5987B81B3FF3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8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C57870-6258-3787-62B9-78CC66A2B053}"/>
              </a:ext>
            </a:extLst>
          </p:cNvPr>
          <p:cNvSpPr/>
          <p:nvPr/>
        </p:nvSpPr>
        <p:spPr>
          <a:xfrm>
            <a:off x="411480" y="408561"/>
            <a:ext cx="11346580" cy="54778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32720" cy="1371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651760"/>
            <a:ext cx="10332720" cy="27731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6A54-899C-E541-8E52-4AB7D9961575}" type="datetime1">
              <a:rPr lang="en-US" smtClean="0"/>
              <a:t>4/28/2026</a:t>
            </a:fld>
            <a:endParaRPr lang="en-US"/>
          </a:p>
        </p:txBody>
      </p:sp>
      <p:pic>
        <p:nvPicPr>
          <p:cNvPr id="7" name="Picture 6" descr="A blue and black image of two birds&#10;&#10;AI-generated content may be incorrect.">
            <a:extLst>
              <a:ext uri="{FF2B5EF4-FFF2-40B4-BE49-F238E27FC236}">
                <a16:creationId xmlns:a16="http://schemas.microsoft.com/office/drawing/2014/main" id="{DF688FE8-69D4-9BEF-4BAA-95000B6B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58274" y="5524901"/>
            <a:ext cx="6065596" cy="1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63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5486400" cy="2514600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82336"/>
            <a:ext cx="5486400" cy="23184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A97-A7C4-9F40-8A0A-FE5948AA7EAD}" type="datetime1">
              <a:rPr lang="en-US" smtClean="0"/>
              <a:t>4/28/2026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8A79B-2A35-A3D9-A7ED-DE7607A5B87F}"/>
              </a:ext>
            </a:extLst>
          </p:cNvPr>
          <p:cNvSpPr/>
          <p:nvPr/>
        </p:nvSpPr>
        <p:spPr>
          <a:xfrm>
            <a:off x="7383790" y="914400"/>
            <a:ext cx="4389990" cy="4754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emon on a branch&#10;&#10;AI-generated content may be incorrect.">
            <a:extLst>
              <a:ext uri="{FF2B5EF4-FFF2-40B4-BE49-F238E27FC236}">
                <a16:creationId xmlns:a16="http://schemas.microsoft.com/office/drawing/2014/main" id="{BCAD1063-90DD-E1BB-B6C8-CF21479C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14" y="553212"/>
            <a:ext cx="4911923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3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825625"/>
            <a:ext cx="539496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100" y="1825625"/>
            <a:ext cx="539496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E39-E894-AE4B-8297-21AAF0EFFD0A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8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5735"/>
            <a:ext cx="53949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387600"/>
            <a:ext cx="5394960" cy="3657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736" y="1685735"/>
            <a:ext cx="53949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100" y="2387600"/>
            <a:ext cx="5394960" cy="3657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F8A-0D91-364D-A077-5FA6DB0BF384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1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0C67-8BBF-6B4F-9B47-BDE666336AA6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9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A657-91FB-5045-886C-E8C9E2D0FBD3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3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4297680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4297680" cy="3291840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457200"/>
            <a:ext cx="6645812" cy="53949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C984-B3DE-9046-AFE2-DCA5A31E4617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2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849492-8CEA-1782-4908-C537B7CD0034}"/>
              </a:ext>
            </a:extLst>
          </p:cNvPr>
          <p:cNvSpPr/>
          <p:nvPr/>
        </p:nvSpPr>
        <p:spPr>
          <a:xfrm>
            <a:off x="4659682" y="-1"/>
            <a:ext cx="7532318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788700" cy="176208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826137"/>
            <a:ext cx="3778112" cy="3017520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77" y="6126480"/>
            <a:ext cx="237744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86517" y="6126480"/>
            <a:ext cx="1039521" cy="365125"/>
          </a:xfrm>
        </p:spPr>
        <p:txBody>
          <a:bodyPr/>
          <a:lstStyle/>
          <a:p>
            <a:fld id="{0265947F-1BAF-0347-867A-BE413595A34D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5073465" y="457200"/>
            <a:ext cx="6704753" cy="59436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936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246537-4B75-474B-2A12-4A3572BEA2EC}"/>
              </a:ext>
            </a:extLst>
          </p:cNvPr>
          <p:cNvSpPr/>
          <p:nvPr/>
        </p:nvSpPr>
        <p:spPr>
          <a:xfrm>
            <a:off x="0" y="-1"/>
            <a:ext cx="731520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0584" y="457200"/>
            <a:ext cx="4114800" cy="379972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0581" y="4403039"/>
            <a:ext cx="3959352" cy="14630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457200"/>
            <a:ext cx="6400800" cy="59436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15057E-7A11-B5DB-0534-D815398664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776118" y="6126480"/>
            <a:ext cx="365760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74E8DD-5B33-6D4C-0DDF-CB27D8491E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73715" y="6126480"/>
            <a:ext cx="2522862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DF415EC-0AD6-6198-0FC5-D47053F2FB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781835" y="6126480"/>
            <a:ext cx="948098" cy="365125"/>
          </a:xfrm>
        </p:spPr>
        <p:txBody>
          <a:bodyPr/>
          <a:lstStyle/>
          <a:p>
            <a:fld id="{B2E8E543-FE9A-4843-9AB8-691F5895E16D}" type="datetime1">
              <a:rPr lang="en-US" smtClean="0"/>
              <a:t>4/28/2026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DC52-CC44-D647-BBB1-762854F4657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B778AE-8D30-EC43-B255-420E7914C17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65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7314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4350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421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2659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0C67-8BBF-6B4F-9B47-BDE666336AA6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8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8407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C984-B3DE-9046-AFE2-DCA5A31E4617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64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947F-1BAF-0347-867A-BE413595A34D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0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716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5BD72-5536-F3FE-33EF-8633D55A2D61}"/>
              </a:ext>
            </a:extLst>
          </p:cNvPr>
          <p:cNvSpPr/>
          <p:nvPr/>
        </p:nvSpPr>
        <p:spPr>
          <a:xfrm>
            <a:off x="468772" y="1155432"/>
            <a:ext cx="11274552" cy="42538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59B19-9CED-B375-2B62-A6035F09E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5656357"/>
            <a:ext cx="11274552" cy="935512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A7984-A4B6-F007-847A-B07D938E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329" y="365760"/>
            <a:ext cx="8349343" cy="5407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emons on a branch with leaves&#10;&#10;AI-generated content may be incorrect.">
            <a:extLst>
              <a:ext uri="{FF2B5EF4-FFF2-40B4-BE49-F238E27FC236}">
                <a16:creationId xmlns:a16="http://schemas.microsoft.com/office/drawing/2014/main" id="{3C01443A-552D-4FF4-DE2A-271C95288D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59" y="1155432"/>
            <a:ext cx="427908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3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5423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6073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7698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414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9242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2738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212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1DE5E9-85A8-0FC5-7F43-2E0EABF782DF}"/>
              </a:ext>
            </a:extLst>
          </p:cNvPr>
          <p:cNvSpPr/>
          <p:nvPr/>
        </p:nvSpPr>
        <p:spPr>
          <a:xfrm>
            <a:off x="457200" y="457199"/>
            <a:ext cx="4092338" cy="5943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650CA3D-7603-670A-D8C7-708AE9FA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8" y="1711444"/>
            <a:ext cx="6858001" cy="492977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1682ED-44B0-7547-E137-F0B1DA936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383629"/>
            <a:ext cx="3899647" cy="97715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10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6" name="Picture 5" descr="A lemons on a branch with leaves&#10;&#10;AI-generated content may be incorrect.">
            <a:extLst>
              <a:ext uri="{FF2B5EF4-FFF2-40B4-BE49-F238E27FC236}">
                <a16:creationId xmlns:a16="http://schemas.microsoft.com/office/drawing/2014/main" id="{15BE8FF9-7851-AB46-405F-0AA70A4B6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13" t="-1" b="-3044"/>
          <a:stretch>
            <a:fillRect/>
          </a:stretch>
        </p:blipFill>
        <p:spPr>
          <a:xfrm>
            <a:off x="457200" y="460148"/>
            <a:ext cx="4710576" cy="63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198"/>
            <a:ext cx="5140452" cy="61996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4AE76-095C-A207-5846-53F5F689F718}"/>
              </a:ext>
            </a:extLst>
          </p:cNvPr>
          <p:cNvSpPr/>
          <p:nvPr/>
        </p:nvSpPr>
        <p:spPr>
          <a:xfrm>
            <a:off x="6096000" y="457200"/>
            <a:ext cx="5617029" cy="59436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emons on a branch with blue leaves&#10;&#10;AI-generated content may be incorrect.">
            <a:extLst>
              <a:ext uri="{FF2B5EF4-FFF2-40B4-BE49-F238E27FC236}">
                <a16:creationId xmlns:a16="http://schemas.microsoft.com/office/drawing/2014/main" id="{65E78305-C5E3-6063-CB40-26C0D5E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53" y="457194"/>
            <a:ext cx="7277476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5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69C9E-5EF9-BB75-4627-4DC5CC69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1134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82400-D5E7-A68D-169F-2E18AE06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825625"/>
            <a:ext cx="1134658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FF041-44CD-B171-7760-9BD4A44AF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" y="6126480"/>
            <a:ext cx="36576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 rtl="0">
              <a:defRPr sz="900" b="0" i="0" cap="all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78213-F4F4-5A28-3082-98832654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77" y="6126480"/>
            <a:ext cx="369852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rtl="0">
              <a:defRPr sz="900" b="0" i="0" cap="all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940C-5E99-C9E6-92A2-229FA878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4913" y="6126480"/>
            <a:ext cx="207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 b="0" i="0" cap="all" spc="100" baseline="0">
                <a:solidFill>
                  <a:schemeClr val="tx1"/>
                </a:solidFill>
                <a:latin typeface="+mn-lt"/>
                <a:ea typeface="Source Sans Pro Light" panose="020B0403030403020204" pitchFamily="34" charset="0"/>
                <a:cs typeface="Cordia New" panose="020B0304020202020204" pitchFamily="34" charset="-34"/>
              </a:defRPr>
            </a:lvl1pPr>
          </a:lstStyle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11" name="Freeform 10" hidden="1">
            <a:extLst>
              <a:ext uri="{FF2B5EF4-FFF2-40B4-BE49-F238E27FC236}">
                <a16:creationId xmlns:a16="http://schemas.microsoft.com/office/drawing/2014/main" id="{AD19C17A-2059-B291-5686-A6EE57749B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sX0" fmla="*/ 457200 w 12192000"/>
              <a:gd name="csY0" fmla="*/ 457200 h 6858000"/>
              <a:gd name="csX1" fmla="*/ 457200 w 12192000"/>
              <a:gd name="csY1" fmla="*/ 6400800 h 6858000"/>
              <a:gd name="csX2" fmla="*/ 11734800 w 12192000"/>
              <a:gd name="csY2" fmla="*/ 6400800 h 6858000"/>
              <a:gd name="csX3" fmla="*/ 11734800 w 12192000"/>
              <a:gd name="csY3" fmla="*/ 457200 h 6858000"/>
              <a:gd name="csX4" fmla="*/ 0 w 12192000"/>
              <a:gd name="csY4" fmla="*/ 0 h 6858000"/>
              <a:gd name="csX5" fmla="*/ 457200 w 12192000"/>
              <a:gd name="csY5" fmla="*/ 0 h 6858000"/>
              <a:gd name="csX6" fmla="*/ 457200 w 12192000"/>
              <a:gd name="csY6" fmla="*/ 0 h 6858000"/>
              <a:gd name="csX7" fmla="*/ 12190476 w 12192000"/>
              <a:gd name="csY7" fmla="*/ 0 h 6858000"/>
              <a:gd name="csX8" fmla="*/ 12190476 w 12192000"/>
              <a:gd name="csY8" fmla="*/ 0 h 6858000"/>
              <a:gd name="csX9" fmla="*/ 12192000 w 12192000"/>
              <a:gd name="csY9" fmla="*/ 0 h 6858000"/>
              <a:gd name="csX10" fmla="*/ 12192000 w 12192000"/>
              <a:gd name="csY10" fmla="*/ 6858000 h 6858000"/>
              <a:gd name="csX11" fmla="*/ 12190476 w 12192000"/>
              <a:gd name="csY11" fmla="*/ 6858000 h 6858000"/>
              <a:gd name="csX12" fmla="*/ 11734800 w 12192000"/>
              <a:gd name="csY12" fmla="*/ 6858000 h 6858000"/>
              <a:gd name="csX13" fmla="*/ 457200 w 12192000"/>
              <a:gd name="csY13" fmla="*/ 6858000 h 6858000"/>
              <a:gd name="csX14" fmla="*/ 1525 w 12192000"/>
              <a:gd name="csY14" fmla="*/ 6858000 h 6858000"/>
              <a:gd name="csX15" fmla="*/ 0 w 12192000"/>
              <a:gd name="csY15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2192000" h="6858000">
                <a:moveTo>
                  <a:pt x="457200" y="457200"/>
                </a:moveTo>
                <a:lnTo>
                  <a:pt x="457200" y="6400800"/>
                </a:lnTo>
                <a:lnTo>
                  <a:pt x="11734800" y="6400800"/>
                </a:lnTo>
                <a:lnTo>
                  <a:pt x="11734800" y="457200"/>
                </a:lnTo>
                <a:close/>
                <a:moveTo>
                  <a:pt x="0" y="0"/>
                </a:moveTo>
                <a:lnTo>
                  <a:pt x="457200" y="0"/>
                </a:lnTo>
                <a:lnTo>
                  <a:pt x="457200" y="0"/>
                </a:lnTo>
                <a:lnTo>
                  <a:pt x="12190476" y="0"/>
                </a:lnTo>
                <a:lnTo>
                  <a:pt x="1219047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0476" y="6858000"/>
                </a:lnTo>
                <a:lnTo>
                  <a:pt x="11734800" y="6858000"/>
                </a:lnTo>
                <a:lnTo>
                  <a:pt x="457200" y="6858000"/>
                </a:lnTo>
                <a:lnTo>
                  <a:pt x="1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200" baseline="0">
          <a:solidFill>
            <a:schemeClr val="tx1"/>
          </a:solidFill>
          <a:latin typeface="+mj-lt"/>
          <a:ea typeface="+mj-ea"/>
          <a:cs typeface="Urdu Typesetting" panose="03020402040406030203" pitchFamily="66" charset="-78"/>
        </a:defRPr>
      </a:lvl1pPr>
    </p:titleStyle>
    <p:bodyStyle>
      <a:lvl1pPr marL="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Source Sans Pro Light" panose="020B0403030403020204" pitchFamily="34" charset="0"/>
          <a:cs typeface="Cordia New" panose="020B0304020202020204" pitchFamily="34" charset="-34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Source Sans Pro Light" panose="020B0403030403020204" pitchFamily="34" charset="0"/>
          <a:cs typeface="Cordia New" panose="020B0304020202020204" pitchFamily="34" charset="-34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Source Sans Pro Light" panose="020B0403030403020204" pitchFamily="34" charset="0"/>
          <a:cs typeface="Cordia New" panose="020B0304020202020204" pitchFamily="34" charset="-34"/>
        </a:defRPr>
      </a:lvl3pPr>
      <a:lvl4pPr marL="804672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Source Sans Pro Light" panose="020B0403030403020204" pitchFamily="34" charset="0"/>
          <a:cs typeface="Cordia New" panose="020B0304020202020204" pitchFamily="34" charset="-34"/>
        </a:defRPr>
      </a:lvl4pPr>
      <a:lvl5pPr marL="1024128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Source Sans Pro Light" panose="020B0403030403020204" pitchFamily="34" charset="0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F0028-8822-3F46-9369-4E11A89384E5}" type="datetime1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B778AE-8D30-EC43-B255-420E7914C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8190-6C6B-103B-6784-A34365AB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52" y="1380068"/>
            <a:ext cx="10450971" cy="2616199"/>
          </a:xfrm>
        </p:spPr>
        <p:txBody>
          <a:bodyPr/>
          <a:lstStyle/>
          <a:p>
            <a:pPr algn="ctr"/>
            <a:r>
              <a:rPr lang="en-US" dirty="0"/>
              <a:t>PORE</a:t>
            </a:r>
            <a:r>
              <a:rPr lang="sr-Latn-RS" dirty="0"/>
              <a:t>Z NA DODATU VREDNOST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B2BDA-165B-093D-2C99-A79E149D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8AE-8D30-EC43-B255-420E7914C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15508285-DB3F-0A36-2C84-235AED00E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77814"/>
            <a:ext cx="7772400" cy="1057275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56345C1-A840-4222-FE94-5B99578404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84671" y="1676400"/>
            <a:ext cx="10343535" cy="479322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r-Latn-CS" altLang="sr-Latn-RS" sz="2400" dirty="0"/>
              <a:t>KADA PREDUZEĆE PRODAJE DOBRA ILI VRŠI USLUGE KUPCIMA – ONO IZDAJE IZLAZNE RAČUNE KOJI U SEBI SADRŽE </a:t>
            </a:r>
            <a:r>
              <a:rPr lang="sr-Latn-CS" altLang="sr-Latn-RS" sz="2400" b="1" dirty="0"/>
              <a:t>OBRAČUNATI ILI IZLAZNI PDV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r-Latn-CS" altLang="sr-Latn-RS" sz="2400" dirty="0"/>
              <a:t>IZLAZNI PDV SE ISKAZUJE NA RAČUNIMA GRUPE </a:t>
            </a:r>
            <a:r>
              <a:rPr lang="sr-Latn-CS" altLang="sr-Latn-RS" sz="2400" b="1" dirty="0"/>
              <a:t>47 – OBAVEZE ZA POREZ NA DODATU VREDNOST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r-Latn-CS" altLang="sr-Latn-RS" sz="2400" dirty="0"/>
              <a:t>S OBZIROM NA TO DA SE U SRBIJI PRIMENJUJE </a:t>
            </a:r>
            <a:r>
              <a:rPr lang="sr-Latn-CS" altLang="sr-Latn-RS" sz="2400" u="sng" dirty="0"/>
              <a:t>INDIREKTNI METOD </a:t>
            </a:r>
            <a:r>
              <a:rPr lang="sr-Latn-CS" altLang="sr-Latn-RS" sz="2400" dirty="0"/>
              <a:t>OPOREZIVANJA DRŽAVA NEĆE ZAHTEVATI OD PREDUZEĆA DA JOJ PLATI POREZ ISKAZAN NA GRUPI 47 (OBAVEZE ZA POREZ NA DODATU VREDNOST), VEĆ RAZLIKU IZMEĐU OBRAČUNATOG I PRETHODNOG POREZA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r-Latn-CS" altLang="sr-Latn-RS" sz="2400" dirty="0"/>
              <a:t>PREDUZEĆA PLAĆAJU PDV SAMO NA SVOJU ZARADU</a:t>
            </a:r>
            <a:endParaRPr lang="en-US" altLang="sr-Latn-R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61EE7AF-3595-F9B0-A635-B1191F55B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1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854A-048A-389B-2025-7793F4EC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329" y="1752600"/>
            <a:ext cx="10353367" cy="46481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sr-Latn-RS" altLang="sr-Latn-RS" dirty="0"/>
              <a:t>Pretpostavimo da društvo Lasta d.o.o. Valjevo ima jednu ulaznu fakturu za kupljene sirovine na 24.000 dinara, sa PDV-om od 20% (PDV je 4.000 dinara). Navedeno društvo ima jednu izlaznu fakturu na 48.000 dinara sa PDV-om od 20% (PDV je 8.000 dinara).</a:t>
            </a:r>
          </a:p>
          <a:p>
            <a:pPr>
              <a:spcAft>
                <a:spcPts val="600"/>
              </a:spcAft>
              <a:defRPr/>
            </a:pPr>
            <a:r>
              <a:rPr lang="sr-Latn-RS" altLang="sr-Latn-RS" dirty="0"/>
              <a:t>Na osnovu poznatih podataka vrši se obračun PDV-a i dolazi do iznosa koje treba konkretno društvo da plati državi:</a:t>
            </a:r>
          </a:p>
          <a:p>
            <a:pPr lvl="1">
              <a:spcAft>
                <a:spcPts val="600"/>
              </a:spcAft>
              <a:buFontTx/>
              <a:buAutoNum type="arabicPeriod"/>
              <a:defRPr/>
            </a:pPr>
            <a:r>
              <a:rPr lang="sr-Latn-RS" altLang="sr-Latn-RS" sz="2000" dirty="0"/>
              <a:t>Obračunati PDV:                                              8.000</a:t>
            </a:r>
          </a:p>
          <a:p>
            <a:pPr lvl="1">
              <a:spcAft>
                <a:spcPts val="600"/>
              </a:spcAft>
              <a:buFontTx/>
              <a:buAutoNum type="arabicPeriod"/>
              <a:defRPr/>
            </a:pPr>
            <a:r>
              <a:rPr lang="sr-Latn-RS" altLang="sr-Latn-RS" sz="2000" dirty="0"/>
              <a:t>Prethodni PDV:                                                 4.000</a:t>
            </a:r>
          </a:p>
          <a:p>
            <a:pPr lvl="1">
              <a:spcAft>
                <a:spcPts val="600"/>
              </a:spcAft>
              <a:buFontTx/>
              <a:buAutoNum type="arabicPeriod"/>
              <a:defRPr/>
            </a:pPr>
            <a:r>
              <a:rPr lang="sr-Latn-RS" altLang="sr-Latn-RS" sz="2000" dirty="0"/>
              <a:t>Iznos koji preduzeće plaća državi (1-2)        </a:t>
            </a:r>
            <a:r>
              <a:rPr lang="sr-Latn-RS" altLang="sr-Latn-RS" sz="2000" b="1" dirty="0"/>
              <a:t>4.000</a:t>
            </a:r>
          </a:p>
          <a:p>
            <a:pPr>
              <a:buNone/>
              <a:defRPr/>
            </a:pPr>
            <a:endParaRPr lang="sr-Latn-RS" altLang="sr-Latn-RS" sz="15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8BF94F7F-7D0E-19B9-6223-5F6BC2020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BB909D88-D08B-9430-E0CE-1CDF06A6C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1819" y="1209368"/>
            <a:ext cx="10166555" cy="5496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dirty="0"/>
              <a:t>Sva preduzeća koja su u sistemu PDV-a dužna su da: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podnesu evidencionu prijavu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izdaju račune o izvršenom prometu dobara i usluga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vode evidenciju u skladu sa Zakonom o PDV-u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obračunavaju i plaćaju PDV i podnose poresku prijavu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dirty="0"/>
              <a:t>Poreski obveznik ima obavezu da ustroji odgovarajuće evidencije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dirty="0"/>
              <a:t>Evidencije (u zavisnosti od propisa) koje na njih utiču možemo podeliti na: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2000" b="1" dirty="0"/>
              <a:t>Poreske evidencije</a:t>
            </a:r>
            <a:r>
              <a:rPr lang="sr-Latn-CS" altLang="sr-Latn-RS" sz="2000" dirty="0"/>
              <a:t> – koje nastaju iz zahteva postavljenih setom poreskih propisa vezanih za PDV i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2000" b="1" dirty="0"/>
              <a:t>Računovodstvene evidencije</a:t>
            </a:r>
            <a:r>
              <a:rPr lang="sr-Latn-CS" altLang="sr-Latn-RS" sz="2000" dirty="0"/>
              <a:t> – na čiji izgled utiču pored propisa o PDV-u i odgovarajući propisi iz oblasti računovodstva</a:t>
            </a:r>
          </a:p>
          <a:p>
            <a:pPr>
              <a:spcAft>
                <a:spcPts val="1200"/>
              </a:spcAft>
              <a:defRPr/>
            </a:pPr>
            <a:r>
              <a:rPr lang="sr-Latn-CS" altLang="sr-Latn-RS" sz="2500" dirty="0"/>
              <a:t>Važne </a:t>
            </a:r>
            <a:r>
              <a:rPr lang="sr-Latn-CS" altLang="sr-Latn-RS" sz="2500" b="1" dirty="0"/>
              <a:t>evidencije</a:t>
            </a:r>
            <a:r>
              <a:rPr lang="sr-Latn-CS" altLang="sr-Latn-RS" sz="2500" dirty="0"/>
              <a:t> u sistemu PDV su:</a:t>
            </a:r>
          </a:p>
          <a:p>
            <a:pPr lvl="1">
              <a:spcAft>
                <a:spcPts val="1200"/>
              </a:spcAft>
              <a:defRPr/>
            </a:pPr>
            <a:r>
              <a:rPr lang="sr-Latn-CS" altLang="sr-Latn-RS" b="1" dirty="0"/>
              <a:t>Knjiga ulaznih faktura (KUF) – </a:t>
            </a:r>
            <a:r>
              <a:rPr lang="sr-Latn-CS" altLang="sr-Latn-RS" b="1" i="1" dirty="0"/>
              <a:t>datum izdavanja </a:t>
            </a:r>
            <a:r>
              <a:rPr lang="sr-Latn-CS" altLang="sr-Latn-RS" b="1" dirty="0"/>
              <a:t>i</a:t>
            </a:r>
          </a:p>
          <a:p>
            <a:pPr lvl="1">
              <a:spcAft>
                <a:spcPts val="1200"/>
              </a:spcAft>
              <a:defRPr/>
            </a:pPr>
            <a:r>
              <a:rPr lang="sr-Latn-CS" altLang="sr-Latn-RS" b="1" dirty="0"/>
              <a:t>Knjiga izlaznih faktura (KIF) – </a:t>
            </a:r>
            <a:r>
              <a:rPr lang="sr-Latn-CS" altLang="sr-Latn-RS" b="1" i="1" dirty="0"/>
              <a:t>datum prometa</a:t>
            </a:r>
            <a:endParaRPr lang="en-US" altLang="sr-Latn-R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074CAADA-1AA1-F895-583C-7126ACFD0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5988" y="135193"/>
            <a:ext cx="10018713" cy="1752599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944EA86-E7EB-5738-7F22-9D57AAE06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1213" y="2192594"/>
            <a:ext cx="10844981" cy="473914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sr-Latn-CS" altLang="sr-Latn-RS" sz="1800" dirty="0"/>
              <a:t>PDV (POREZ NA DODATU VREDNOST) – SVEFAZNI OPŠTI POREZ NA PROMET KOJI PODRAZUMEVA OPOREZIVANJE U SVIM FAZAMA</a:t>
            </a:r>
          </a:p>
          <a:p>
            <a:pPr eaLnBrk="1" hangingPunct="1">
              <a:lnSpc>
                <a:spcPct val="110000"/>
              </a:lnSpc>
            </a:pPr>
            <a:r>
              <a:rPr lang="sr-Latn-CS" altLang="sr-Latn-RS" sz="1800" dirty="0"/>
              <a:t>VRSTE (TIPOVI) PDV: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sr-Latn-CS" altLang="sr-Latn-RS" sz="1800" dirty="0"/>
              <a:t>1) SA STANOVIŠTA UTVRĐIVANJA DODATNE VREDNOSTI: </a:t>
            </a:r>
          </a:p>
          <a:p>
            <a:pPr marL="642938" lvl="2" indent="0">
              <a:lnSpc>
                <a:spcPct val="110000"/>
              </a:lnSpc>
              <a:buNone/>
            </a:pPr>
            <a:r>
              <a:rPr lang="sr-Latn-CS" altLang="sr-Latn-RS" dirty="0"/>
              <a:t>PDV ZASNOVAN NA DIREKTNOJ METODI, </a:t>
            </a:r>
          </a:p>
          <a:p>
            <a:pPr marL="642938" lvl="2" indent="0">
              <a:lnSpc>
                <a:spcPct val="110000"/>
              </a:lnSpc>
              <a:buNone/>
            </a:pPr>
            <a:r>
              <a:rPr lang="sr-Latn-CS" altLang="sr-Latn-RS" dirty="0"/>
              <a:t>PDV ZASNOVAN NA INDIREKTNOJ METODI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sr-Latn-CS" altLang="sr-Latn-RS" sz="1800" dirty="0"/>
              <a:t>2) SA STANOVIŠTA PORESKOG TRETMANA NABAVKE OSNOVNIH SREDSTAVA: </a:t>
            </a:r>
          </a:p>
          <a:p>
            <a:pPr marL="642938" lvl="2" indent="0">
              <a:lnSpc>
                <a:spcPct val="110000"/>
              </a:lnSpc>
              <a:buNone/>
            </a:pPr>
            <a:r>
              <a:rPr lang="sr-Latn-CS" altLang="sr-Latn-RS" dirty="0"/>
              <a:t>POTROŠNI, </a:t>
            </a:r>
          </a:p>
          <a:p>
            <a:pPr marL="642938" lvl="2" indent="0">
              <a:lnSpc>
                <a:spcPct val="110000"/>
              </a:lnSpc>
              <a:buNone/>
            </a:pPr>
            <a:r>
              <a:rPr lang="sr-Latn-CS" altLang="sr-Latn-RS" dirty="0"/>
              <a:t>DOHODNI I </a:t>
            </a:r>
          </a:p>
          <a:p>
            <a:pPr marL="642938" lvl="2" indent="0">
              <a:lnSpc>
                <a:spcPct val="110000"/>
              </a:lnSpc>
              <a:buNone/>
            </a:pPr>
            <a:r>
              <a:rPr lang="sr-Latn-CS" altLang="sr-Latn-RS" dirty="0"/>
              <a:t>BRUTO TIP PDV</a:t>
            </a:r>
            <a:endParaRPr lang="en-US" alt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769C-FEF7-3374-E6B1-BF3384C7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/>
              <a:t>Porez na dodatu vrednost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B4905E-2491-0B79-76DA-44EEC1067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977597"/>
              </p:ext>
            </p:extLst>
          </p:nvPr>
        </p:nvGraphicFramePr>
        <p:xfrm>
          <a:off x="1199535" y="2214564"/>
          <a:ext cx="10196052" cy="3950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607"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tx1"/>
                          </a:solidFill>
                        </a:rPr>
                        <a:t>PROIZVODNJA</a:t>
                      </a:r>
                      <a:endParaRPr lang="sr-Latn-R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tx1"/>
                          </a:solidFill>
                        </a:rPr>
                        <a:t>TRGOVINA NA VELIKO</a:t>
                      </a:r>
                      <a:endParaRPr lang="sr-Latn-R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tx1"/>
                          </a:solidFill>
                        </a:rPr>
                        <a:t>TRGOVINA NA MALO</a:t>
                      </a:r>
                      <a:endParaRPr lang="sr-Latn-R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7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Ulazni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Izlazni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Ulazni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Izlazni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Ulazni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/>
                        <a:t>Izlazni PDV</a:t>
                      </a:r>
                      <a:endParaRPr lang="sr-Latn-R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07">
                <a:tc>
                  <a:txBody>
                    <a:bodyPr/>
                    <a:lstStyle/>
                    <a:p>
                      <a:r>
                        <a:rPr lang="sr-Latn-RS" sz="1800" dirty="0"/>
                        <a:t>100 + 20 %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150 + 20%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150 + 20%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200 + 20%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200 + 20%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300 + 20%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07">
                <a:tc>
                  <a:txBody>
                    <a:bodyPr/>
                    <a:lstStyle/>
                    <a:p>
                      <a:r>
                        <a:rPr lang="sr-Latn-RS" sz="1800" dirty="0"/>
                        <a:t>20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30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30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40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40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60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29">
                <a:tc gridSpan="2">
                  <a:txBody>
                    <a:bodyPr/>
                    <a:lstStyle/>
                    <a:p>
                      <a:r>
                        <a:rPr lang="sr-Latn-RS" sz="1800" dirty="0"/>
                        <a:t>Izlazni 30 din.</a:t>
                      </a:r>
                    </a:p>
                    <a:p>
                      <a:r>
                        <a:rPr lang="sr-Latn-RS" sz="1800" u="sng" dirty="0"/>
                        <a:t>Ulazni 20 din.</a:t>
                      </a:r>
                    </a:p>
                    <a:p>
                      <a:r>
                        <a:rPr lang="sr-Latn-RS" sz="1800" dirty="0"/>
                        <a:t>Razlika 10 din. </a:t>
                      </a:r>
                    </a:p>
                    <a:p>
                      <a:r>
                        <a:rPr lang="sr-Latn-RS" sz="1800" dirty="0"/>
                        <a:t>(150–100)*20% = 10 din.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r-Latn-RS" sz="1800" dirty="0"/>
                        <a:t>Izlazni 40 din.</a:t>
                      </a:r>
                    </a:p>
                    <a:p>
                      <a:r>
                        <a:rPr lang="sr-Latn-RS" sz="1800" u="sng" dirty="0"/>
                        <a:t>Ulazni 30 din.</a:t>
                      </a:r>
                    </a:p>
                    <a:p>
                      <a:r>
                        <a:rPr lang="sr-Latn-RS" sz="1800" dirty="0"/>
                        <a:t>Razlika 10 din. </a:t>
                      </a:r>
                    </a:p>
                    <a:p>
                      <a:r>
                        <a:rPr lang="sr-Latn-RS" sz="1800" dirty="0"/>
                        <a:t>(200–150)*20% = 10 din.</a:t>
                      </a:r>
                    </a:p>
                    <a:p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r-Latn-RS" sz="1800" dirty="0"/>
                        <a:t>Izlazni 60 din.</a:t>
                      </a:r>
                    </a:p>
                    <a:p>
                      <a:r>
                        <a:rPr lang="sr-Latn-RS" sz="1800" u="sng" dirty="0"/>
                        <a:t>Ulazni 40 din.</a:t>
                      </a:r>
                    </a:p>
                    <a:p>
                      <a:r>
                        <a:rPr lang="sr-Latn-RS" sz="1800" dirty="0"/>
                        <a:t>Razlika 20 din. </a:t>
                      </a:r>
                    </a:p>
                    <a:p>
                      <a:r>
                        <a:rPr lang="sr-Latn-RS" sz="1800" dirty="0"/>
                        <a:t>(300–200)*20% = 20 din.</a:t>
                      </a:r>
                    </a:p>
                    <a:p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07">
                <a:tc gridSpan="6">
                  <a:txBody>
                    <a:bodyPr/>
                    <a:lstStyle/>
                    <a:p>
                      <a:r>
                        <a:rPr lang="sr-Latn-RS" sz="1800" dirty="0"/>
                        <a:t>PDV se plaća na dodatu vrednost!!!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94EDCA5-84FD-15E7-3142-98DCCFB08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9526"/>
            <a:ext cx="8229600" cy="752475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877A836-205A-92F5-A48C-FD129034AF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185" y="914399"/>
            <a:ext cx="9928738" cy="5934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1950" dirty="0"/>
              <a:t>U Srbiji – </a:t>
            </a:r>
            <a:r>
              <a:rPr lang="sr-Latn-CS" altLang="sr-Latn-RS" sz="1950" b="1" dirty="0"/>
              <a:t>potrošni tip PDV zasnovan na indirektnoj metodi </a:t>
            </a:r>
            <a:r>
              <a:rPr lang="sr-Latn-CS" altLang="sr-Latn-RS" sz="1950" dirty="0"/>
              <a:t>(i u većini savremenih poreskih sistema)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1950" dirty="0"/>
              <a:t>Zakon o PDV-u Srbiji primenjuje se od 1. januara 2005.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1950" dirty="0"/>
              <a:t>Predmet oporezivanja PDV-a su: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dirty="0"/>
              <a:t>isporuka dobara i pružanje usluga koje poreski obveznik izvrši u Republici Srbiji uz naknadu, u okviru obavljanja delatnosti i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dirty="0"/>
              <a:t>uvoz dobara u Republiku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2400" dirty="0"/>
              <a:t>Poreski obveznik </a:t>
            </a:r>
            <a:r>
              <a:rPr lang="sr-Latn-CS" altLang="sr-Latn-RS" dirty="0"/>
              <a:t>– lice koje samostalno obavlja promet dobara i usluga, u okviru obavljanja delatnosti</a:t>
            </a:r>
            <a:endParaRPr lang="en-US" altLang="sr-Latn-RS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r-Latn-CS" altLang="sr-Latn-RS" sz="1950" dirty="0"/>
              <a:t>Poreski obveznik – može biti fizičko ili pravno lice</a:t>
            </a:r>
          </a:p>
          <a:p>
            <a:pPr>
              <a:spcAft>
                <a:spcPts val="600"/>
              </a:spcAft>
              <a:defRPr/>
            </a:pPr>
            <a:r>
              <a:rPr lang="sr-Latn-CS" altLang="sr-Latn-RS" sz="1950" dirty="0"/>
              <a:t>Poreska obaveza nastaje danom kada se najranije izvrši jedna od sledećih radnji:</a:t>
            </a:r>
          </a:p>
          <a:p>
            <a:pPr lvl="1">
              <a:spcAft>
                <a:spcPts val="600"/>
              </a:spcAft>
              <a:defRPr/>
            </a:pPr>
            <a:r>
              <a:rPr lang="sr-Latn-CS" altLang="sr-Latn-RS" dirty="0"/>
              <a:t>promet dobara i usluga</a:t>
            </a:r>
          </a:p>
          <a:p>
            <a:pPr lvl="1">
              <a:spcAft>
                <a:spcPts val="600"/>
              </a:spcAft>
              <a:defRPr/>
            </a:pPr>
            <a:r>
              <a:rPr lang="sr-Latn-CS" altLang="sr-Latn-RS" dirty="0"/>
              <a:t>naplata, ako je naknada ili deo naknade naplaćen pre prometa dobara i usluga (plaćanje unapred – avansna plaćanja)...</a:t>
            </a:r>
          </a:p>
          <a:p>
            <a:pPr lvl="1">
              <a:spcAft>
                <a:spcPts val="600"/>
              </a:spcAft>
              <a:defRPr/>
            </a:pPr>
            <a:r>
              <a:rPr lang="sr-Latn-CS" altLang="sr-Latn-RS" dirty="0"/>
              <a:t>nastanak obaveze plaćanja carinskog duga, kod uvoza dobara...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sr-Latn-R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DF21308-F9F2-C982-ED09-D7AA3C052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639" y="190500"/>
            <a:ext cx="10018713" cy="1752599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519FDED-0152-6C81-2EA1-2A18D6DE0C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4310" y="1838632"/>
            <a:ext cx="10018713" cy="48288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sr-Latn-CS" altLang="sr-Latn-RS" sz="2400" dirty="0"/>
              <a:t>Poreska stopa - Zakon o PDV razlikuje: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400" dirty="0"/>
              <a:t>opštu poresku stopu – iznosi 20%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400" dirty="0"/>
              <a:t>posebnu poresku stopu – iznosi 10%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400" dirty="0"/>
              <a:t>naknada poljoprivredniku – iznosi 8%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sr-Latn-CS" altLang="sr-Latn-RS" sz="2400" dirty="0"/>
              <a:t>Posebna poreska stopa koristi se za oporezivanje: hleba, mleka, brašna, šećera, voća, povrća, mesa, ribe, sredstava za zaštitu bilja, udžbenika i nastavnih sredstava itd.</a:t>
            </a:r>
            <a:endParaRPr lang="en-US" altLang="sr-Latn-R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C211866E-7F75-BE41-0EA6-1948ECB8E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7233" y="24012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D7DDA5C-C1A9-43D1-C867-6691F16AB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9050594" cy="539299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sr-Latn-CS" altLang="sr-Latn-RS" sz="2400" dirty="0"/>
              <a:t>Potrebno je razlikovati:</a:t>
            </a:r>
          </a:p>
          <a:p>
            <a:pPr marL="300038" lvl="1" indent="0">
              <a:spcAft>
                <a:spcPts val="600"/>
              </a:spcAft>
              <a:buNone/>
              <a:defRPr/>
            </a:pPr>
            <a:r>
              <a:rPr lang="sr-Latn-CS" altLang="sr-Latn-RS" sz="2000" dirty="0"/>
              <a:t>1) osnovicu bez PDV-a ili “neto vrednost bez PDV-a” i</a:t>
            </a:r>
          </a:p>
          <a:p>
            <a:pPr marL="300038" lvl="1" indent="0">
              <a:spcAft>
                <a:spcPts val="600"/>
              </a:spcAft>
              <a:buNone/>
              <a:defRPr/>
            </a:pPr>
            <a:r>
              <a:rPr lang="sr-Latn-CS" altLang="sr-Latn-RS" sz="2000" dirty="0"/>
              <a:t>2) vrednost sa PDV-om ili “bruto vrednost”</a:t>
            </a:r>
          </a:p>
          <a:p>
            <a:pPr marL="300038" lvl="1" indent="0">
              <a:spcAft>
                <a:spcPts val="600"/>
              </a:spcAft>
              <a:buNone/>
              <a:defRPr/>
            </a:pPr>
            <a:endParaRPr lang="sr-Latn-CS" altLang="sr-Latn-RS" sz="2000" dirty="0"/>
          </a:p>
          <a:p>
            <a:pPr>
              <a:spcAft>
                <a:spcPts val="600"/>
              </a:spcAft>
              <a:defRPr/>
            </a:pPr>
            <a:r>
              <a:rPr lang="sr-Latn-CS" altLang="sr-Latn-RS" sz="2400" dirty="0"/>
              <a:t>Koliki je iznos PDV?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Ukoliko je data “neto vrednost bez PDV-a” – do iznosa PDV dolazi se primenom opšte (20%) ili posebne stope (10%) na tu vrednost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sr-Latn-CS" altLang="sr-Latn-RS" sz="2000" dirty="0"/>
              <a:t>Ukolko je data “bruto vrednost” – do iznosa PDV-a dolazi se primenom preračunate stope na tu vrednost</a:t>
            </a:r>
            <a:endParaRPr lang="en-US" altLang="sr-Latn-R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B5A8770C-EDFF-18C6-4997-716DDC5F4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079" y="179386"/>
            <a:ext cx="10018713" cy="1752599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322627D-700D-7B4C-372E-7D76B3ED1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994" y="1366684"/>
            <a:ext cx="9379974" cy="5309419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Potrebno je razlikovati (na osnovu toga odakle oni dolaze tj. odakle izviru):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sr-Latn-CS" altLang="sr-Latn-RS" sz="3200" dirty="0"/>
              <a:t>prethodni (ulazni) PDV 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sr-Latn-CS" altLang="sr-Latn-RS" sz="3200" dirty="0"/>
              <a:t>obračunat (izlazni) PDV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sr-Latn-RS" sz="2700" dirty="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10F30200-6145-810A-2DA9-E67EC9C1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t="35007" r="34189" b="49715"/>
          <a:stretch>
            <a:fillRect/>
          </a:stretch>
        </p:blipFill>
        <p:spPr bwMode="auto">
          <a:xfrm>
            <a:off x="3740918" y="5041492"/>
            <a:ext cx="506412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A10D14-C5B3-BB31-8A81-591A01781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2" y="0"/>
            <a:ext cx="10018713" cy="1091381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7510F3F7-57CE-1F67-8F47-893042E7BE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45935" r="26410" b="21374"/>
          <a:stretch>
            <a:fillRect/>
          </a:stretch>
        </p:blipFill>
        <p:spPr bwMode="auto">
          <a:xfrm>
            <a:off x="576985" y="1258529"/>
            <a:ext cx="10995583" cy="5482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73C27BD6-2220-3D10-BB26-0E32E1D8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sr-Latn-CS" altLang="sr-Latn-RS" dirty="0"/>
              <a:t>Porez na dodatu vrednost</a:t>
            </a:r>
            <a:endParaRPr lang="en-US" altLang="sr-Latn-RS" dirty="0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8F6B392-4827-4E2C-4C3C-D90C36140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4839" y="1600200"/>
            <a:ext cx="10097729" cy="496774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sr-Latn-CS" altLang="sr-Latn-RS" sz="2400" dirty="0"/>
              <a:t>Prilikom nabavke dobara i usluga od dobavljača preduzeće dobija fakture ili račune koji ulaze u preduzeće i njih nazivamo </a:t>
            </a:r>
            <a:r>
              <a:rPr lang="sr-Latn-CS" altLang="sr-Latn-RS" sz="2400" b="1" dirty="0"/>
              <a:t>ulazni računi (fakture)</a:t>
            </a:r>
          </a:p>
          <a:p>
            <a:pPr>
              <a:spcAft>
                <a:spcPts val="1200"/>
              </a:spcAft>
              <a:defRPr/>
            </a:pPr>
            <a:r>
              <a:rPr lang="sr-Latn-CS" altLang="sr-Latn-RS" sz="2400" dirty="0"/>
              <a:t>Ukolko su fakture izdate od PDV obveznika one u sebi imaju </a:t>
            </a:r>
            <a:r>
              <a:rPr lang="sr-Latn-CS" altLang="sr-Latn-RS" sz="2400" b="1" dirty="0"/>
              <a:t>ulazni ili prethodni PDV</a:t>
            </a:r>
          </a:p>
          <a:p>
            <a:pPr>
              <a:spcAft>
                <a:spcPts val="1200"/>
              </a:spcAft>
              <a:defRPr/>
            </a:pPr>
            <a:r>
              <a:rPr lang="sr-Latn-CS" altLang="sr-Latn-RS" sz="2400" dirty="0"/>
              <a:t>U kontnom okviru otvorena je posebna grupa računa na kojima se knjiži ova vrsta poreza – grupa </a:t>
            </a:r>
            <a:r>
              <a:rPr lang="sr-Latn-CS" altLang="sr-Latn-RS" sz="2400" b="1" dirty="0"/>
              <a:t>27 Porez na dodatu vrednost</a:t>
            </a:r>
            <a:endParaRPr lang="en-US" altLang="sr-Latn-RS" sz="2400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Roman fresco">
  <a:themeElements>
    <a:clrScheme name="Roman Fresco">
      <a:dk1>
        <a:srgbClr val="000000"/>
      </a:dk1>
      <a:lt1>
        <a:srgbClr val="FFFFFF"/>
      </a:lt1>
      <a:dk2>
        <a:srgbClr val="000221"/>
      </a:dk2>
      <a:lt2>
        <a:srgbClr val="F3ECE1"/>
      </a:lt2>
      <a:accent1>
        <a:srgbClr val="11338A"/>
      </a:accent1>
      <a:accent2>
        <a:srgbClr val="E6B916"/>
      </a:accent2>
      <a:accent3>
        <a:srgbClr val="11338A"/>
      </a:accent3>
      <a:accent4>
        <a:srgbClr val="B9D2DF"/>
      </a:accent4>
      <a:accent5>
        <a:srgbClr val="412D2B"/>
      </a:accent5>
      <a:accent6>
        <a:srgbClr val="DB4C3F"/>
      </a:accent6>
      <a:hlink>
        <a:srgbClr val="467886"/>
      </a:hlink>
      <a:folHlink>
        <a:srgbClr val="96607D"/>
      </a:folHlink>
    </a:clrScheme>
    <a:fontScheme name="Custom 81">
      <a:majorFont>
        <a:latin typeface="Urdu Typesetting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man Fresco_win32_EF_v3" id="{0AF11A7C-A41D-41B6-B350-8E2BC476B03D}" vid="{259414C7-5EB5-4AA2-A628-750D76F2361B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5451F-E621-486E-8A64-50FEB3855E59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8BD2F9-1572-4D37-B8FD-8AA9FD060A8C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C0A7E9-1715-433B-8855-F7DBB272AE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{076534A1-0D51-4D36-9B7E-C90689E2A50F}331dd956-868b-498c-ac85-8754876205c5-TF91c547f1-df9a-4c72-b625-a0a7ba9e0dab_win32</Template>
  <TotalTime>6</TotalTime>
  <Words>896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Corbel</vt:lpstr>
      <vt:lpstr>Univers Light</vt:lpstr>
      <vt:lpstr>Urdu Typesetting</vt:lpstr>
      <vt:lpstr>Wingdings</vt:lpstr>
      <vt:lpstr>Roman fresco</vt:lpstr>
      <vt:lpstr>Parallax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  <vt:lpstr>Porez na dodatu vrednost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Janković Perić</dc:creator>
  <cp:lastModifiedBy>Marina Janković Perić</cp:lastModifiedBy>
  <cp:revision>2</cp:revision>
  <dcterms:created xsi:type="dcterms:W3CDTF">2026-04-26T17:25:39Z</dcterms:created>
  <dcterms:modified xsi:type="dcterms:W3CDTF">2026-04-28T06:02:28Z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