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6" r:id="rId4"/>
    <p:sldId id="282" r:id="rId5"/>
    <p:sldId id="284" r:id="rId6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12.02.2026.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8821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12.02.2026.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1978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12.02.2026.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5893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12.02.2026.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9341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12.02.2026.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8382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12.02.2026.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7522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12.02.2026.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4394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12.02.2026.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9123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12.02.2026.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0516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12.02.2026.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5537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12.02.2026.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3775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7A66-A758-4038-BD20-59D4A075E212}" type="datetimeFigureOut">
              <a:rPr lang="sr-Cyrl-RS" smtClean="0"/>
              <a:t>12.02.2026.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0133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viewer">
            <a:extLst>
              <a:ext uri="{FF2B5EF4-FFF2-40B4-BE49-F238E27FC236}">
                <a16:creationId xmlns:a16="http://schemas.microsoft.com/office/drawing/2014/main" id="{E6947D38-5BE5-9E48-76EB-779627E3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963" y="4227934"/>
            <a:ext cx="6099333" cy="648072"/>
          </a:xfrm>
        </p:spPr>
        <p:txBody>
          <a:bodyPr>
            <a:noAutofit/>
          </a:bodyPr>
          <a:lstStyle/>
          <a:p>
            <a:pPr algn="l"/>
            <a:r>
              <a:rPr lang="sr-Cyrl-RS" sz="3200" dirty="0">
                <a:solidFill>
                  <a:schemeClr val="bg1"/>
                </a:solidFill>
                <a:latin typeface="Cambria" pitchFamily="18" charset="0"/>
              </a:rPr>
              <a:t>Менаџмент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681769"/>
            <a:ext cx="7416824" cy="410261"/>
          </a:xfrm>
        </p:spPr>
        <p:txBody>
          <a:bodyPr>
            <a:normAutofit/>
          </a:bodyPr>
          <a:lstStyle/>
          <a:p>
            <a:pPr algn="l"/>
            <a:r>
              <a:rPr lang="sr-Cyrl-RS" sz="1800" dirty="0">
                <a:solidFill>
                  <a:schemeClr val="bg1"/>
                </a:solidFill>
                <a:latin typeface="Cambria" pitchFamily="18" charset="0"/>
              </a:rPr>
              <a:t>Сесија прва: Школе менаџмента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55084" y="4011910"/>
            <a:ext cx="6081212" cy="389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RS" sz="1800" dirty="0">
                <a:solidFill>
                  <a:schemeClr val="bg1"/>
                </a:solidFill>
                <a:latin typeface="Cambria" pitchFamily="18" charset="0"/>
              </a:rPr>
              <a:t>Академија Западна Србија – одсек Ваљево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18A6B-1AA2-6486-5467-E8FBA3274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8" y="4052575"/>
            <a:ext cx="946988" cy="935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03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9383D-C900-3DB0-8F2B-2A82B0363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2B2EF50-50DF-1467-F03C-2C48F8F5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Управљање</a:t>
            </a:r>
            <a:endParaRPr lang="en-GB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A996335-0886-819F-1F4A-776CD0779B2D}"/>
              </a:ext>
            </a:extLst>
          </p:cNvPr>
          <p:cNvSpPr txBox="1">
            <a:spLocks/>
          </p:cNvSpPr>
          <p:nvPr/>
        </p:nvSpPr>
        <p:spPr>
          <a:xfrm>
            <a:off x="1251054" y="2139702"/>
            <a:ext cx="6641892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r-Cyrl-RS" sz="32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sr-Cyrl-RS" sz="32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Планирање</a:t>
            </a:r>
          </a:p>
          <a:p>
            <a:r>
              <a:rPr lang="sr-Cyrl-RS" sz="32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Организовање</a:t>
            </a:r>
          </a:p>
          <a:p>
            <a:r>
              <a:rPr lang="sr-Cyrl-RS" sz="32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Вођење</a:t>
            </a:r>
          </a:p>
          <a:p>
            <a:r>
              <a:rPr lang="sr-Cyrl-RS" sz="32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Контрола</a:t>
            </a:r>
          </a:p>
          <a:p>
            <a:endParaRPr lang="sr-Cyrl-RS" sz="32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050" name="Picture 2" descr="100% Rubber Stamp stock photo © chrisdorney (#2936277) | Stockfresh">
            <a:extLst>
              <a:ext uri="{FF2B5EF4-FFF2-40B4-BE49-F238E27FC236}">
                <a16:creationId xmlns:a16="http://schemas.microsoft.com/office/drawing/2014/main" id="{7685BD5F-BA42-0CE2-3C14-6CED06797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99308"/>
            <a:ext cx="1921396" cy="13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40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12" name="Picture 8" descr="12,700+ Geek Girl Stock Photos, Pictures &amp; Royalty-Free Images - iStock | Geek  woman, Nerd, Hip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843558"/>
            <a:ext cx="2411759" cy="345666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al Gadot's 'Wonder Woman 3' Is Not in Development, Despite Repor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5" r="26680"/>
          <a:stretch/>
        </p:blipFill>
        <p:spPr bwMode="auto">
          <a:xfrm>
            <a:off x="3399408" y="844589"/>
            <a:ext cx="2252711" cy="345535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ile:Anonymous.svg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43275"/>
            <a:ext cx="2500846" cy="345666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-14560" y="4515966"/>
            <a:ext cx="9195072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656125"/>
            <a:ext cx="9144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4802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0F502-349F-CF7A-6E08-733E28CBD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62A044-3ACC-41AC-0B82-2F0302C9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previewer">
            <a:extLst>
              <a:ext uri="{FF2B5EF4-FFF2-40B4-BE49-F238E27FC236}">
                <a16:creationId xmlns:a16="http://schemas.microsoft.com/office/drawing/2014/main" id="{B46DDDC8-576E-5EB3-045E-75D1E15A5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3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ACE0-0ED6-6636-A97E-177E480FF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Наш пут</a:t>
            </a:r>
            <a:endParaRPr lang="en-GB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07F8E-BCC7-22F0-31D1-5158AF307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Како да препознамо различите стилове менаџмента</a:t>
            </a:r>
          </a:p>
          <a:p>
            <a:r>
              <a:rPr lang="sr-Cyrl-R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Како да схватимо организациону културу</a:t>
            </a:r>
          </a:p>
          <a:p>
            <a:r>
              <a:rPr lang="sr-Cyrl-R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Како да креирамо циљеве у једној организацији</a:t>
            </a:r>
          </a:p>
          <a:p>
            <a:r>
              <a:rPr lang="sr-Cyrl-R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Како да донесемо одлуку</a:t>
            </a:r>
          </a:p>
          <a:p>
            <a:r>
              <a:rPr lang="sr-Cyrl-R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Како да испланирамо посао</a:t>
            </a:r>
          </a:p>
          <a:p>
            <a:r>
              <a:rPr lang="sr-Cyrl-R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Које стратегије можемо да применимо</a:t>
            </a:r>
          </a:p>
          <a:p>
            <a:r>
              <a:rPr lang="sr-Cyrl-R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Како да организујемо организацију</a:t>
            </a:r>
          </a:p>
          <a:p>
            <a:r>
              <a:rPr lang="sr-Cyrl-R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Како да постанемо лидери</a:t>
            </a:r>
          </a:p>
          <a:p>
            <a:r>
              <a:rPr lang="sr-Cyrl-R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Како да ефективно комуницирамо</a:t>
            </a:r>
          </a:p>
          <a:p>
            <a:r>
              <a:rPr lang="sr-Cyrl-R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Како да контролишемо наше послове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5409CF-F1F2-C95A-ACF8-CAB1FF26BC77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108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4479</TotalTime>
  <Words>67</Words>
  <Application>Microsoft Office PowerPoint</Application>
  <PresentationFormat>On-screen Show (16:9)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</vt:lpstr>
      <vt:lpstr>Office Theme</vt:lpstr>
      <vt:lpstr>Менаџмент </vt:lpstr>
      <vt:lpstr>Управљање</vt:lpstr>
      <vt:lpstr>PowerPoint Presentation</vt:lpstr>
      <vt:lpstr>PowerPoint Presentation</vt:lpstr>
      <vt:lpstr>Наш пут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Менаџмент људских ресурса</dc:title>
  <dc:creator>MV_Vlada</dc:creator>
  <cp:lastModifiedBy>Arijana Skoric</cp:lastModifiedBy>
  <cp:revision>50</cp:revision>
  <dcterms:created xsi:type="dcterms:W3CDTF">2025-09-30T12:52:39Z</dcterms:created>
  <dcterms:modified xsi:type="dcterms:W3CDTF">2026-02-12T12:52:29Z</dcterms:modified>
</cp:coreProperties>
</file>