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76" r:id="rId4"/>
    <p:sldId id="282" r:id="rId5"/>
    <p:sldId id="284" r:id="rId6"/>
  </p:sldIdLst>
  <p:sldSz cx="9144000" cy="5143500" type="screen16x9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520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12.02.2026.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788216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12.02.2026.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61978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12.02.2026.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258936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12.02.2026.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59341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12.02.2026.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283822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12.02.2026.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4075221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12.02.2026.</a:t>
            </a:fld>
            <a:endParaRPr lang="sr-Cyrl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343943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12.02.2026.</a:t>
            </a:fld>
            <a:endParaRPr lang="sr-Cyrl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591233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12.02.2026.</a:t>
            </a:fld>
            <a:endParaRPr lang="sr-Cyrl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0516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12.02.2026.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855378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A7A66-A758-4038-BD20-59D4A075E212}" type="datetimeFigureOut">
              <a:rPr lang="sr-Cyrl-RS" smtClean="0"/>
              <a:t>12.02.2026.</a:t>
            </a:fld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737756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Cyrl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Cyrl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A7A66-A758-4038-BD20-59D4A075E212}" type="datetimeFigureOut">
              <a:rPr lang="sr-Cyrl-RS" smtClean="0"/>
              <a:t>12.02.2026.</a:t>
            </a:fld>
            <a:endParaRPr lang="sr-Cyrl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222F8-76CA-42BD-874C-0C1E3F89CB7A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70133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ewer">
            <a:extLst>
              <a:ext uri="{FF2B5EF4-FFF2-40B4-BE49-F238E27FC236}">
                <a16:creationId xmlns:a16="http://schemas.microsoft.com/office/drawing/2014/main" id="{E6947D38-5BE5-9E48-76EB-779627E35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963" y="4227934"/>
            <a:ext cx="6099333" cy="648072"/>
          </a:xfrm>
        </p:spPr>
        <p:txBody>
          <a:bodyPr>
            <a:noAutofit/>
          </a:bodyPr>
          <a:lstStyle/>
          <a:p>
            <a:pPr algn="l"/>
            <a:r>
              <a:rPr lang="sr-Cyrl-RS" sz="3200" dirty="0">
                <a:solidFill>
                  <a:schemeClr val="bg1"/>
                </a:solidFill>
                <a:latin typeface="Cambria" pitchFamily="18" charset="0"/>
              </a:rPr>
              <a:t>Менаџмент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7624" y="4681769"/>
            <a:ext cx="7416824" cy="410261"/>
          </a:xfrm>
        </p:spPr>
        <p:txBody>
          <a:bodyPr>
            <a:normAutofit/>
          </a:bodyPr>
          <a:lstStyle/>
          <a:p>
            <a:pPr algn="l"/>
            <a:r>
              <a:rPr lang="sr-Cyrl-RS" sz="1800" dirty="0">
                <a:solidFill>
                  <a:schemeClr val="bg1"/>
                </a:solidFill>
                <a:latin typeface="Cambria" pitchFamily="18" charset="0"/>
              </a:rPr>
              <a:t>Сесија прва: Школе менаџмента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155084" y="4011910"/>
            <a:ext cx="6081212" cy="389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r-Cyrl-RS" sz="1800" dirty="0">
                <a:solidFill>
                  <a:schemeClr val="bg1"/>
                </a:solidFill>
                <a:latin typeface="Cambria" pitchFamily="18" charset="0"/>
              </a:rPr>
              <a:t>Академија Западна Србија – одсек Ваљево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A18A6B-1AA2-6486-5467-E8FBA3274A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58" y="4052575"/>
            <a:ext cx="946988" cy="9351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5035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9383D-C900-3DB0-8F2B-2A82B0363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2B2EF50-50DF-1467-F03C-2C48F8F5B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Управљање</a:t>
            </a:r>
            <a:endParaRPr lang="en-GB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A996335-0886-819F-1F4A-776CD0779B2D}"/>
              </a:ext>
            </a:extLst>
          </p:cNvPr>
          <p:cNvSpPr txBox="1">
            <a:spLocks/>
          </p:cNvSpPr>
          <p:nvPr/>
        </p:nvSpPr>
        <p:spPr>
          <a:xfrm>
            <a:off x="1251054" y="2139702"/>
            <a:ext cx="6641892" cy="11025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r-Cyrl-RS" sz="3200" dirty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  <a:p>
            <a:r>
              <a:rPr lang="sr-Cyrl-RS" sz="32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Планирање</a:t>
            </a:r>
          </a:p>
          <a:p>
            <a:r>
              <a:rPr lang="sr-Cyrl-RS" sz="32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Организовање</a:t>
            </a:r>
          </a:p>
          <a:p>
            <a:r>
              <a:rPr lang="sr-Cyrl-RS" sz="32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Вођење</a:t>
            </a:r>
          </a:p>
          <a:p>
            <a:r>
              <a:rPr lang="sr-Cyrl-RS" sz="32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Контрола</a:t>
            </a:r>
          </a:p>
          <a:p>
            <a:endParaRPr lang="sr-Cyrl-RS" sz="3200" dirty="0">
              <a:solidFill>
                <a:schemeClr val="tx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2050" name="Picture 2" descr="100% Rubber Stamp stock photo © chrisdorney (#2936277) | Stockfresh">
            <a:extLst>
              <a:ext uri="{FF2B5EF4-FFF2-40B4-BE49-F238E27FC236}">
                <a16:creationId xmlns:a16="http://schemas.microsoft.com/office/drawing/2014/main" id="{7685BD5F-BA42-0CE2-3C14-6CED06797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899308"/>
            <a:ext cx="1921396" cy="135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40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r-Cyrl-R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r-Cyrl-RS"/>
          </a:p>
        </p:txBody>
      </p:sp>
      <p:pic>
        <p:nvPicPr>
          <p:cNvPr id="12" name="Picture 8" descr="12,700+ Geek Girl Stock Photos, Pictures &amp; Royalty-Free Images - iStock | Geek  woman, Nerd, Hips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64" y="843558"/>
            <a:ext cx="2411759" cy="3456667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Gal Gadot's 'Wonder Woman 3' Is Not in Development, Despite Report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5" r="26680"/>
          <a:stretch/>
        </p:blipFill>
        <p:spPr bwMode="auto">
          <a:xfrm>
            <a:off x="3399408" y="844589"/>
            <a:ext cx="2252711" cy="3455353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File:Anonymous.svg - Wikimedia Comm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843275"/>
            <a:ext cx="2500846" cy="3456667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Connector 16"/>
          <p:cNvCxnSpPr/>
          <p:nvPr/>
        </p:nvCxnSpPr>
        <p:spPr>
          <a:xfrm>
            <a:off x="-14560" y="4515966"/>
            <a:ext cx="9195072" cy="0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0" y="656125"/>
            <a:ext cx="9144000" cy="0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64802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0F502-349F-CF7A-6E08-733E28CBD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62A044-3ACC-41AC-0B82-2F0302C9C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 descr="previewer">
            <a:extLst>
              <a:ext uri="{FF2B5EF4-FFF2-40B4-BE49-F238E27FC236}">
                <a16:creationId xmlns:a16="http://schemas.microsoft.com/office/drawing/2014/main" id="{B46DDDC8-576E-5EB3-045E-75D1E15A5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513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32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AACE0-0ED6-6636-A97E-177E480FF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r-Cyrl-R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Наш пут</a:t>
            </a:r>
            <a:endParaRPr lang="en-GB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07F8E-BCC7-22F0-31D1-5158AF307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RS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Како да препознамо различите стилове менаџмента</a:t>
            </a:r>
          </a:p>
          <a:p>
            <a:r>
              <a:rPr lang="sr-Cyrl-RS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Како да схватимо организациону културу</a:t>
            </a:r>
          </a:p>
          <a:p>
            <a:r>
              <a:rPr lang="sr-Cyrl-RS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Како да креирамо циљеве у једној организацији</a:t>
            </a:r>
          </a:p>
          <a:p>
            <a:r>
              <a:rPr lang="sr-Cyrl-RS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Како да донесемо одлуку</a:t>
            </a:r>
          </a:p>
          <a:p>
            <a:r>
              <a:rPr lang="sr-Cyrl-RS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Како да испланирамо посао</a:t>
            </a:r>
          </a:p>
          <a:p>
            <a:r>
              <a:rPr lang="sr-Cyrl-RS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Које стратегије можемо да применимо</a:t>
            </a:r>
          </a:p>
          <a:p>
            <a:r>
              <a:rPr lang="sr-Cyrl-RS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Како да организујемо организацију</a:t>
            </a:r>
          </a:p>
          <a:p>
            <a:r>
              <a:rPr lang="sr-Cyrl-RS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Како да постанемо лидери</a:t>
            </a:r>
          </a:p>
          <a:p>
            <a:r>
              <a:rPr lang="sr-Cyrl-RS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Како да ефективно комуницирамо</a:t>
            </a:r>
          </a:p>
          <a:p>
            <a:r>
              <a:rPr lang="sr-Cyrl-RS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</a:rPr>
              <a:t>Како да контролишемо наше послове</a:t>
            </a:r>
            <a:endParaRPr lang="en-GB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F5409CF-F1F2-C95A-ACF8-CAB1FF26BC77}"/>
              </a:ext>
            </a:extLst>
          </p:cNvPr>
          <p:cNvCxnSpPr/>
          <p:nvPr/>
        </p:nvCxnSpPr>
        <p:spPr>
          <a:xfrm>
            <a:off x="323528" y="483518"/>
            <a:ext cx="0" cy="360040"/>
          </a:xfrm>
          <a:prstGeom prst="line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2108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4479</TotalTime>
  <Words>67</Words>
  <Application>Microsoft Office PowerPoint</Application>
  <PresentationFormat>On-screen Show (16:9)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Cambria</vt:lpstr>
      <vt:lpstr>Office Theme</vt:lpstr>
      <vt:lpstr>Менаџмент </vt:lpstr>
      <vt:lpstr>Управљање</vt:lpstr>
      <vt:lpstr>PowerPoint Presentation</vt:lpstr>
      <vt:lpstr>PowerPoint Presentation</vt:lpstr>
      <vt:lpstr>Наш пут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Менаџмент људских ресурса</dc:title>
  <dc:creator>MV_Vlada</dc:creator>
  <cp:lastModifiedBy>Arijana Skoric</cp:lastModifiedBy>
  <cp:revision>50</cp:revision>
  <dcterms:created xsi:type="dcterms:W3CDTF">2025-09-30T12:52:39Z</dcterms:created>
  <dcterms:modified xsi:type="dcterms:W3CDTF">2026-02-12T12:52:29Z</dcterms:modified>
</cp:coreProperties>
</file>