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9" r:id="rId2"/>
    <p:sldId id="291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EC119CB-D120-466B-8508-2B99ECF0D184}" type="datetimeFigureOut">
              <a:rPr lang="en-US" smtClean="0"/>
              <a:pPr/>
              <a:t>1/8/2019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CBB7E2-9F94-4D2C-9D59-F50B83989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829761"/>
          </a:xfrm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sr-Latn-C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sr-Latn-CS" sz="4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POSLOVNI  </a:t>
            </a:r>
            <a:r>
              <a:rPr lang="sr-Latn-CS" sz="4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PLAN KAO PREDUZETNIČKI </a:t>
            </a:r>
            <a:r>
              <a:rPr lang="sr-Latn-CS" sz="4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ALAT</a:t>
            </a:r>
            <a:endParaRPr lang="en-US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>
            <a:noAutofit/>
          </a:bodyPr>
          <a:lstStyle/>
          <a:p>
            <a:pPr marR="0" algn="ctr"/>
            <a:endParaRPr lang="en-US" sz="3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 3" pitchFamily="18" charset="2"/>
              <a:buNone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Cilj sistema kontrole je da: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Identifikuje odstupanje ostvarenja u odnosu na planske zadatke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Istraži uzroke navedenih odstupanja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Predloži program mera za prevladavanje gepa između zacrtanih ciljeva i ostvarenih rezultata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Kontrola biznis plana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 3" pitchFamily="18" charset="2"/>
              <a:buNone/>
            </a:pPr>
            <a:r>
              <a:rPr lang="sr-Latn-CS" b="1" dirty="0" smtClean="0"/>
              <a:t> </a:t>
            </a:r>
            <a:endParaRPr lang="en-US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Promene koje zahtevaju reviziju biznis plana mogu biti internog i eksternog karaktera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Revizija biznis plana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>
            <a:normAutofit fontScale="62500" lnSpcReduction="20000"/>
          </a:bodyPr>
          <a:lstStyle/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Zašto kažemo da je poslovni plan osnovno orudje preduzetnika?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Koje sve ključne aspekte budućeg biznisa možemo predvideti poslovnim olanom?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Kome i zašto je sve namenjen poslovni plan?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Prodiskutujte osnovne elemente i strukturu poslovnog plana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Šta sve obuhvata analiza okruženja?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Koje su šanse, a koje pretnje razvoju preduzetničkog biznisa?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Kako izgleda marketing plan malog preduzeća? Šta su njegovi osnovni elementi?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Koje marketing strategije po vašem mišljenju najčešće primenjuje preduzetnik početnik?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Kako se ocenjuje finansijska opravdanost?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Šta je i kako se izračunava prelomna tačka rentabilnosti?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Objasnite osnovne finansijske pokazatelje likvidnosti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900" dirty="0">
                <a:ea typeface="Calibri"/>
                <a:cs typeface="Times New Roman"/>
              </a:rPr>
              <a:t>Objasnite pokazatelje rentabilnosti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C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Pitanja za vežbu</a:t>
            </a:r>
            <a:endParaRPr lang="en-US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sr-Latn-CS" sz="2600" b="1" u="sng" dirty="0">
                <a:latin typeface="Times New Roman" pitchFamily="18" charset="0"/>
                <a:ea typeface="Calibri"/>
                <a:cs typeface="Times New Roman" pitchFamily="18" charset="0"/>
              </a:rPr>
              <a:t>PREDLOŽENI ZADACI</a:t>
            </a:r>
            <a:endParaRPr lang="en-US" sz="2600" b="1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600" dirty="0">
                <a:latin typeface="Times New Roman" pitchFamily="18" charset="0"/>
                <a:ea typeface="Calibri"/>
                <a:cs typeface="Times New Roman" pitchFamily="18" charset="0"/>
              </a:rPr>
              <a:t>Da ste preduzetnik, kako bi izgledao plan pozicioniranja vaseg biznisa? Koji bi bili njegovi osnovni elementi?</a:t>
            </a:r>
            <a:endParaRPr lang="en-US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600" dirty="0">
                <a:latin typeface="Times New Roman" pitchFamily="18" charset="0"/>
                <a:ea typeface="Calibri"/>
                <a:cs typeface="Times New Roman" pitchFamily="18" charset="0"/>
              </a:rPr>
              <a:t>Putem praktičnog primera, uraditi  vežbu izrade marketing plana</a:t>
            </a:r>
            <a:endParaRPr lang="en-US" sz="2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600" dirty="0">
                <a:latin typeface="Times New Roman" pitchFamily="18" charset="0"/>
                <a:ea typeface="Calibri"/>
                <a:cs typeface="Times New Roman" pitchFamily="18" charset="0"/>
              </a:rPr>
              <a:t>Izrada konkretnog biznis plana za sopstvenu biznis </a:t>
            </a:r>
            <a:r>
              <a:rPr lang="sr-Latn-CS" sz="2600" dirty="0" smtClean="0">
                <a:latin typeface="Times New Roman" pitchFamily="18" charset="0"/>
                <a:ea typeface="Calibri"/>
                <a:cs typeface="Times New Roman" pitchFamily="18" charset="0"/>
              </a:rPr>
              <a:t>ideju</a:t>
            </a:r>
            <a:endParaRPr lang="en-US" sz="2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9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sr-Latn-CS" sz="2400" b="1" u="sng" dirty="0" smtClean="0">
                <a:latin typeface="Times New Roman" pitchFamily="18" charset="0"/>
                <a:ea typeface="Calibri"/>
                <a:cs typeface="Times New Roman" pitchFamily="18" charset="0"/>
              </a:rPr>
              <a:t>PREPORUČENA </a:t>
            </a:r>
            <a:r>
              <a:rPr lang="sr-Latn-CS" sz="2400" b="1" u="sng" dirty="0">
                <a:latin typeface="Times New Roman" pitchFamily="18" charset="0"/>
                <a:ea typeface="Calibri"/>
                <a:cs typeface="Times New Roman" pitchFamily="18" charset="0"/>
              </a:rPr>
              <a:t>LITERATURA</a:t>
            </a:r>
            <a:endParaRPr lang="en-US" sz="2400" b="1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400" dirty="0">
                <a:latin typeface="Times New Roman" pitchFamily="18" charset="0"/>
                <a:ea typeface="Calibri"/>
                <a:cs typeface="Times New Roman" pitchFamily="18" charset="0"/>
              </a:rPr>
              <a:t>D.Jokić, S.Rakić, A.Mikić, Preduzetništvo, Vipos, Valjevo, 2013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400" dirty="0">
                <a:latin typeface="Times New Roman" pitchFamily="18" charset="0"/>
                <a:ea typeface="Calibri"/>
                <a:cs typeface="Times New Roman" pitchFamily="18" charset="0"/>
              </a:rPr>
              <a:t>N.Penezić, Preduzetništvo, Educons, Sremska Kamenica, 2008</a:t>
            </a:r>
            <a:endParaRPr lang="en-US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2286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sr-Latn-CS" sz="2400" dirty="0">
                <a:latin typeface="Times New Roman" pitchFamily="18" charset="0"/>
                <a:ea typeface="Calibri"/>
                <a:cs typeface="Times New Roman" pitchFamily="18" charset="0"/>
              </a:rPr>
              <a:t>R.Avlijaš, G.Avlijaš, Preduzetništvo, Singidunum</a:t>
            </a:r>
            <a:r>
              <a:rPr lang="sr-Latn-CS" sz="2400" dirty="0">
                <a:ea typeface="Calibri"/>
                <a:cs typeface="Times New Roman"/>
              </a:rPr>
              <a:t>, Beograd, 2017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1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Strateški biznis plan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pozicioniranja-prikaz preduzetničke firme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Menadžment plan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Marketing plan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Finansijski plan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Izvodljivost biznis plana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Kontrola biznis plana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Revizija biznis plana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Biznis kod kuće ili u stanu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Poslovni plan kao preduzetnički alat</a:t>
            </a:r>
            <a:endParaRPr lang="en-US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382000" cy="452596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Zašto kažemo da je poslovni plan osnovno oruđe preduzetnika?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Koje sve ključne aspekte budućeg biznisa možemo predvideti poslovnim planom?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Kome je i zašto je sve namenjen posčlovni plan?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Osnovni elementi i struktura poslovnog plana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61060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Pojam i karakteristike biznis plana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382000" cy="4525962"/>
          </a:xfrm>
        </p:spPr>
        <p:txBody>
          <a:bodyPr anchor="t"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 3" pitchFamily="18" charset="2"/>
              <a:buNone/>
            </a:pPr>
            <a:r>
              <a:rPr lang="sr-Latn-CS" sz="2600" dirty="0" smtClean="0">
                <a:latin typeface="Times New Roman" pitchFamily="18" charset="0"/>
                <a:cs typeface="Times New Roman" pitchFamily="18" charset="0"/>
              </a:rPr>
              <a:t>Plan obuhvata četiri dela: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Rezime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Uslovi privređivanja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Misija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Misija i ocena sopstvenih potencijala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Plan pozicioniranja</a:t>
            </a:r>
            <a:endParaRPr lang="en-US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 3" pitchFamily="18" charset="2"/>
              <a:buNone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Obuhvata više delova: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proizvoda (usluga)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pripremnih aktivnosti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Tehnološki plan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kadrova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objekata i poslovnog prostora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opreme,uređaja i prateće infrastrukture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Menadžment plan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 3" pitchFamily="18" charset="2"/>
              <a:buNone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Budući preduzetnik koristeći mis analizira: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Internu sredinu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Tržišno okruženje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Društveno okruženje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Konkurentsko okruženje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Makrookruženje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Ciljno tržište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Konkurencija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nabavke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promotivnih aktivnosti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Plan cena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Marketing plan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 3" pitchFamily="18" charset="2"/>
              <a:buNone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Finansijski plan obuhvata: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Stanje sredstava koje organizacija predviđa za naredni planski period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Način na koji će ta sredstva biti obezbeđena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Očekivani nivo prodaje, troškova i profita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Finansijski plan</a:t>
            </a:r>
            <a:endParaRPr lang="en-US" sz="3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4813" lvl="3" indent="-288925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Jedno od ključnih pitanja je da li su mu i kada potrebna:</a:t>
            </a:r>
            <a:endParaRPr lang="sr-Latn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4" indent="2301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Kratkoročna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4" indent="2301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Srednjoročna i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4" indent="2301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Dugoročna finansijska sredstva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Finansijska analiza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bilans stanja i bilans uspeha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Prag rentabilnosti i njegov značaj za finansijske projekcije preduzetnika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bilans stanja i bilans uspeha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tok gotovine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realnost nabavnih i prodajnih cena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prag rentabiliteta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C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Izvodljivost biznis plana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4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</TotalTime>
  <Words>444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 POSLOVNI  PLAN KAO PREDUZETNIČKI ALAT</vt:lpstr>
      <vt:lpstr>Poslovni plan kao preduzetnički alat</vt:lpstr>
      <vt:lpstr>Pojam i karakteristike biznis plana</vt:lpstr>
      <vt:lpstr>Plan pozicioniranja</vt:lpstr>
      <vt:lpstr>Menadžment plan</vt:lpstr>
      <vt:lpstr>Marketing plan</vt:lpstr>
      <vt:lpstr>Finansijski plan</vt:lpstr>
      <vt:lpstr>PowerPoint Presentation</vt:lpstr>
      <vt:lpstr>Izvodljivost biznis plana</vt:lpstr>
      <vt:lpstr>Kontrola biznis plana</vt:lpstr>
      <vt:lpstr>Revizija biznis plana</vt:lpstr>
      <vt:lpstr>Pitanja za vežbu</vt:lpstr>
      <vt:lpstr>PowerPoint Presentation</vt:lpstr>
    </vt:vector>
  </TitlesOfParts>
  <Company>Alagici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POSLOVNI  PLAN KAO PREDUZETNIČKI ALAT </dc:title>
  <dc:creator>Alagici</dc:creator>
  <cp:lastModifiedBy>Sandra</cp:lastModifiedBy>
  <cp:revision>5</cp:revision>
  <dcterms:created xsi:type="dcterms:W3CDTF">2014-03-06T16:18:51Z</dcterms:created>
  <dcterms:modified xsi:type="dcterms:W3CDTF">2019-01-08T18:27:01Z</dcterms:modified>
</cp:coreProperties>
</file>