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8" r:id="rId2"/>
    <p:sldId id="279" r:id="rId3"/>
    <p:sldId id="271" r:id="rId4"/>
    <p:sldId id="261" r:id="rId5"/>
    <p:sldId id="269" r:id="rId6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Open Sans Light" panose="020B0306030504020204" pitchFamily="34" charset="0"/>
      <p:regular r:id="rId13"/>
      <p:italic r:id="rId14"/>
    </p:embeddedFont>
    <p:embeddedFont>
      <p:font typeface="Poppins Light" panose="00000400000000000000" pitchFamily="2" charset="0"/>
      <p:regular r:id="rId15"/>
      <p: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22CC"/>
    <a:srgbClr val="9E27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7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87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7" d="100"/>
          <a:sy n="57" d="100"/>
        </p:scale>
        <p:origin x="3259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F2853-0963-477F-871C-09C10D9AB5C6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4FD46-BEFE-493C-AE95-07AA00DAF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14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B117A-3200-44A9-AD20-ED2E80BBDA56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23DD3-495E-445D-865B-4D80AF845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840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6614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95478" y="1697063"/>
            <a:ext cx="2592314" cy="2974259"/>
          </a:xfrm>
          <a:custGeom>
            <a:avLst/>
            <a:gdLst>
              <a:gd name="connsiteX0" fmla="*/ 1304389 w 2592314"/>
              <a:gd name="connsiteY0" fmla="*/ 464 h 2974259"/>
              <a:gd name="connsiteX1" fmla="*/ 1449708 w 2592314"/>
              <a:gd name="connsiteY1" fmla="*/ 49869 h 2974259"/>
              <a:gd name="connsiteX2" fmla="*/ 1951981 w 2592314"/>
              <a:gd name="connsiteY2" fmla="*/ 492975 h 2974259"/>
              <a:gd name="connsiteX3" fmla="*/ 1963456 w 2592314"/>
              <a:gd name="connsiteY3" fmla="*/ 507088 h 2974259"/>
              <a:gd name="connsiteX4" fmla="*/ 1978889 w 2592314"/>
              <a:gd name="connsiteY4" fmla="*/ 516713 h 2974259"/>
              <a:gd name="connsiteX5" fmla="*/ 2481162 w 2592314"/>
              <a:gd name="connsiteY5" fmla="*/ 959820 h 2974259"/>
              <a:gd name="connsiteX6" fmla="*/ 2499048 w 2592314"/>
              <a:gd name="connsiteY6" fmla="*/ 1246896 h 2974259"/>
              <a:gd name="connsiteX7" fmla="*/ 2213961 w 2592314"/>
              <a:gd name="connsiteY7" fmla="*/ 1262699 h 2974259"/>
              <a:gd name="connsiteX8" fmla="*/ 2525640 w 2592314"/>
              <a:gd name="connsiteY8" fmla="*/ 1537663 h 2974259"/>
              <a:gd name="connsiteX9" fmla="*/ 2541283 w 2592314"/>
              <a:gd name="connsiteY9" fmla="*/ 1822761 h 2974259"/>
              <a:gd name="connsiteX10" fmla="*/ 2256459 w 2592314"/>
              <a:gd name="connsiteY10" fmla="*/ 1842786 h 2974259"/>
              <a:gd name="connsiteX11" fmla="*/ 2494142 w 2592314"/>
              <a:gd name="connsiteY11" fmla="*/ 2052470 h 2974259"/>
              <a:gd name="connsiteX12" fmla="*/ 2514007 w 2592314"/>
              <a:gd name="connsiteY12" fmla="*/ 2337303 h 2974259"/>
              <a:gd name="connsiteX13" fmla="*/ 2226941 w 2592314"/>
              <a:gd name="connsiteY13" fmla="*/ 2355350 h 2974259"/>
              <a:gd name="connsiteX14" fmla="*/ 1955624 w 2592314"/>
              <a:gd name="connsiteY14" fmla="*/ 2115993 h 2974259"/>
              <a:gd name="connsiteX15" fmla="*/ 1672780 w 2592314"/>
              <a:gd name="connsiteY15" fmla="*/ 2133775 h 2974259"/>
              <a:gd name="connsiteX16" fmla="*/ 1688423 w 2592314"/>
              <a:gd name="connsiteY16" fmla="*/ 2418873 h 2974259"/>
              <a:gd name="connsiteX17" fmla="*/ 1809507 w 2592314"/>
              <a:gd name="connsiteY17" fmla="*/ 2525693 h 2974259"/>
              <a:gd name="connsiteX18" fmla="*/ 1825203 w 2592314"/>
              <a:gd name="connsiteY18" fmla="*/ 2539541 h 2974259"/>
              <a:gd name="connsiteX19" fmla="*/ 1917137 w 2592314"/>
              <a:gd name="connsiteY19" fmla="*/ 2620645 h 2974259"/>
              <a:gd name="connsiteX20" fmla="*/ 1937002 w 2592314"/>
              <a:gd name="connsiteY20" fmla="*/ 2905477 h 2974259"/>
              <a:gd name="connsiteX21" fmla="*/ 1649936 w 2592314"/>
              <a:gd name="connsiteY21" fmla="*/ 2923525 h 2974259"/>
              <a:gd name="connsiteX22" fmla="*/ 1558002 w 2592314"/>
              <a:gd name="connsiteY22" fmla="*/ 2842420 h 2974259"/>
              <a:gd name="connsiteX23" fmla="*/ 1542306 w 2592314"/>
              <a:gd name="connsiteY23" fmla="*/ 2828573 h 2974259"/>
              <a:gd name="connsiteX24" fmla="*/ 1120755 w 2592314"/>
              <a:gd name="connsiteY24" fmla="*/ 2456680 h 2974259"/>
              <a:gd name="connsiteX25" fmla="*/ 804592 w 2592314"/>
              <a:gd name="connsiteY25" fmla="*/ 2177760 h 2974259"/>
              <a:gd name="connsiteX26" fmla="*/ 275411 w 2592314"/>
              <a:gd name="connsiteY26" fmla="*/ 1710916 h 2974259"/>
              <a:gd name="connsiteX27" fmla="*/ 257525 w 2592314"/>
              <a:gd name="connsiteY27" fmla="*/ 1423840 h 2974259"/>
              <a:gd name="connsiteX28" fmla="*/ 542612 w 2592314"/>
              <a:gd name="connsiteY28" fmla="*/ 1408037 h 2974259"/>
              <a:gd name="connsiteX29" fmla="*/ 69489 w 2592314"/>
              <a:gd name="connsiteY29" fmla="*/ 990646 h 2974259"/>
              <a:gd name="connsiteX30" fmla="*/ 51603 w 2592314"/>
              <a:gd name="connsiteY30" fmla="*/ 703570 h 2974259"/>
              <a:gd name="connsiteX31" fmla="*/ 336690 w 2592314"/>
              <a:gd name="connsiteY31" fmla="*/ 687767 h 2974259"/>
              <a:gd name="connsiteX32" fmla="*/ 578857 w 2592314"/>
              <a:gd name="connsiteY32" fmla="*/ 901407 h 2974259"/>
              <a:gd name="connsiteX33" fmla="*/ 863681 w 2592314"/>
              <a:gd name="connsiteY33" fmla="*/ 881382 h 2974259"/>
              <a:gd name="connsiteX34" fmla="*/ 846058 w 2592314"/>
              <a:gd name="connsiteY34" fmla="*/ 598527 h 2974259"/>
              <a:gd name="connsiteX35" fmla="*/ 603891 w 2592314"/>
              <a:gd name="connsiteY35" fmla="*/ 384887 h 2974259"/>
              <a:gd name="connsiteX36" fmla="*/ 586005 w 2592314"/>
              <a:gd name="connsiteY36" fmla="*/ 97811 h 2974259"/>
              <a:gd name="connsiteX37" fmla="*/ 873071 w 2592314"/>
              <a:gd name="connsiteY37" fmla="*/ 79764 h 2974259"/>
              <a:gd name="connsiteX38" fmla="*/ 1182507 w 2592314"/>
              <a:gd name="connsiteY38" fmla="*/ 352749 h 2974259"/>
              <a:gd name="connsiteX39" fmla="*/ 1164885 w 2592314"/>
              <a:gd name="connsiteY39" fmla="*/ 69895 h 2974259"/>
              <a:gd name="connsiteX40" fmla="*/ 1304389 w 2592314"/>
              <a:gd name="connsiteY40" fmla="*/ 464 h 29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592314" h="2974259">
                <a:moveTo>
                  <a:pt x="1304389" y="464"/>
                </a:moveTo>
                <a:cubicBezTo>
                  <a:pt x="1355823" y="-3034"/>
                  <a:pt x="1408226" y="13273"/>
                  <a:pt x="1449708" y="49869"/>
                </a:cubicBezTo>
                <a:cubicBezTo>
                  <a:pt x="1449708" y="49869"/>
                  <a:pt x="1449708" y="49869"/>
                  <a:pt x="1951981" y="492975"/>
                </a:cubicBezTo>
                <a:cubicBezTo>
                  <a:pt x="1956466" y="496932"/>
                  <a:pt x="1960951" y="500888"/>
                  <a:pt x="1963456" y="507088"/>
                </a:cubicBezTo>
                <a:cubicBezTo>
                  <a:pt x="1969920" y="508801"/>
                  <a:pt x="1974404" y="512757"/>
                  <a:pt x="1978889" y="516713"/>
                </a:cubicBezTo>
                <a:cubicBezTo>
                  <a:pt x="1978889" y="516713"/>
                  <a:pt x="1978889" y="516713"/>
                  <a:pt x="2481162" y="959820"/>
                </a:cubicBezTo>
                <a:cubicBezTo>
                  <a:pt x="2564127" y="1033011"/>
                  <a:pt x="2574260" y="1161641"/>
                  <a:pt x="2499048" y="1246896"/>
                </a:cubicBezTo>
                <a:cubicBezTo>
                  <a:pt x="2425815" y="1329907"/>
                  <a:pt x="2296926" y="1335891"/>
                  <a:pt x="2213961" y="1262699"/>
                </a:cubicBezTo>
                <a:cubicBezTo>
                  <a:pt x="2213961" y="1262699"/>
                  <a:pt x="2213961" y="1262699"/>
                  <a:pt x="2525640" y="1537663"/>
                </a:cubicBezTo>
                <a:cubicBezTo>
                  <a:pt x="2608604" y="1610854"/>
                  <a:pt x="2614516" y="1739749"/>
                  <a:pt x="2541283" y="1822761"/>
                </a:cubicBezTo>
                <a:cubicBezTo>
                  <a:pt x="2468050" y="1905772"/>
                  <a:pt x="2339424" y="1915978"/>
                  <a:pt x="2256459" y="1842786"/>
                </a:cubicBezTo>
                <a:cubicBezTo>
                  <a:pt x="2256459" y="1842786"/>
                  <a:pt x="2256459" y="1842786"/>
                  <a:pt x="2494142" y="2052470"/>
                </a:cubicBezTo>
                <a:cubicBezTo>
                  <a:pt x="2577107" y="2125662"/>
                  <a:pt x="2587240" y="2254291"/>
                  <a:pt x="2514007" y="2337303"/>
                </a:cubicBezTo>
                <a:cubicBezTo>
                  <a:pt x="2440774" y="2420314"/>
                  <a:pt x="2309906" y="2428542"/>
                  <a:pt x="2226941" y="2355350"/>
                </a:cubicBezTo>
                <a:cubicBezTo>
                  <a:pt x="2226941" y="2355350"/>
                  <a:pt x="2226941" y="2355350"/>
                  <a:pt x="1955624" y="2115993"/>
                </a:cubicBezTo>
                <a:cubicBezTo>
                  <a:pt x="1872659" y="2042802"/>
                  <a:pt x="1746013" y="2050764"/>
                  <a:pt x="1672780" y="2133775"/>
                </a:cubicBezTo>
                <a:cubicBezTo>
                  <a:pt x="1597568" y="2219030"/>
                  <a:pt x="1605458" y="2345682"/>
                  <a:pt x="1688423" y="2418873"/>
                </a:cubicBezTo>
                <a:cubicBezTo>
                  <a:pt x="1688423" y="2418873"/>
                  <a:pt x="1688423" y="2418873"/>
                  <a:pt x="1809507" y="2525693"/>
                </a:cubicBezTo>
                <a:cubicBezTo>
                  <a:pt x="1809507" y="2525693"/>
                  <a:pt x="1809507" y="2525693"/>
                  <a:pt x="1825203" y="2539541"/>
                </a:cubicBezTo>
                <a:cubicBezTo>
                  <a:pt x="1825203" y="2539541"/>
                  <a:pt x="1825203" y="2539541"/>
                  <a:pt x="1917137" y="2620645"/>
                </a:cubicBezTo>
                <a:cubicBezTo>
                  <a:pt x="2000101" y="2693837"/>
                  <a:pt x="2010234" y="2822466"/>
                  <a:pt x="1937002" y="2905477"/>
                </a:cubicBezTo>
                <a:cubicBezTo>
                  <a:pt x="1861789" y="2990732"/>
                  <a:pt x="1732900" y="2996716"/>
                  <a:pt x="1649936" y="2923525"/>
                </a:cubicBezTo>
                <a:cubicBezTo>
                  <a:pt x="1649936" y="2923525"/>
                  <a:pt x="1649936" y="2923525"/>
                  <a:pt x="1558002" y="2842420"/>
                </a:cubicBezTo>
                <a:cubicBezTo>
                  <a:pt x="1558002" y="2842420"/>
                  <a:pt x="1558002" y="2842420"/>
                  <a:pt x="1542306" y="2828573"/>
                </a:cubicBezTo>
                <a:cubicBezTo>
                  <a:pt x="1542306" y="2828573"/>
                  <a:pt x="1542306" y="2828573"/>
                  <a:pt x="1120755" y="2456680"/>
                </a:cubicBezTo>
                <a:cubicBezTo>
                  <a:pt x="1120755" y="2456680"/>
                  <a:pt x="1120755" y="2456680"/>
                  <a:pt x="804592" y="2177760"/>
                </a:cubicBezTo>
                <a:cubicBezTo>
                  <a:pt x="804592" y="2177760"/>
                  <a:pt x="804592" y="2177760"/>
                  <a:pt x="275411" y="1710916"/>
                </a:cubicBezTo>
                <a:cubicBezTo>
                  <a:pt x="190204" y="1635746"/>
                  <a:pt x="182313" y="1509095"/>
                  <a:pt x="257525" y="1423840"/>
                </a:cubicBezTo>
                <a:cubicBezTo>
                  <a:pt x="330758" y="1340829"/>
                  <a:pt x="457405" y="1332867"/>
                  <a:pt x="542612" y="1408037"/>
                </a:cubicBezTo>
                <a:cubicBezTo>
                  <a:pt x="542612" y="1408037"/>
                  <a:pt x="542612" y="1408037"/>
                  <a:pt x="69489" y="990646"/>
                </a:cubicBezTo>
                <a:cubicBezTo>
                  <a:pt x="-15718" y="915476"/>
                  <a:pt x="-23609" y="788825"/>
                  <a:pt x="51603" y="703570"/>
                </a:cubicBezTo>
                <a:cubicBezTo>
                  <a:pt x="124836" y="620559"/>
                  <a:pt x="251483" y="612597"/>
                  <a:pt x="336690" y="687767"/>
                </a:cubicBezTo>
                <a:cubicBezTo>
                  <a:pt x="336690" y="687767"/>
                  <a:pt x="336690" y="687767"/>
                  <a:pt x="578857" y="901407"/>
                </a:cubicBezTo>
                <a:cubicBezTo>
                  <a:pt x="661822" y="974599"/>
                  <a:pt x="790448" y="964393"/>
                  <a:pt x="863681" y="881382"/>
                </a:cubicBezTo>
                <a:cubicBezTo>
                  <a:pt x="936914" y="798370"/>
                  <a:pt x="929023" y="671719"/>
                  <a:pt x="846058" y="598527"/>
                </a:cubicBezTo>
                <a:cubicBezTo>
                  <a:pt x="846058" y="598527"/>
                  <a:pt x="846058" y="598527"/>
                  <a:pt x="603891" y="384887"/>
                </a:cubicBezTo>
                <a:cubicBezTo>
                  <a:pt x="518684" y="309717"/>
                  <a:pt x="512772" y="180822"/>
                  <a:pt x="586005" y="97811"/>
                </a:cubicBezTo>
                <a:cubicBezTo>
                  <a:pt x="659238" y="14799"/>
                  <a:pt x="787864" y="4594"/>
                  <a:pt x="873071" y="79764"/>
                </a:cubicBezTo>
                <a:cubicBezTo>
                  <a:pt x="873071" y="79764"/>
                  <a:pt x="873071" y="79764"/>
                  <a:pt x="1182507" y="352749"/>
                </a:cubicBezTo>
                <a:cubicBezTo>
                  <a:pt x="1099542" y="279557"/>
                  <a:pt x="1091652" y="152906"/>
                  <a:pt x="1164885" y="69895"/>
                </a:cubicBezTo>
                <a:cubicBezTo>
                  <a:pt x="1202491" y="27267"/>
                  <a:pt x="1252955" y="3963"/>
                  <a:pt x="1304389" y="46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3209946" y="1697062"/>
            <a:ext cx="2592314" cy="2974259"/>
          </a:xfrm>
          <a:custGeom>
            <a:avLst/>
            <a:gdLst>
              <a:gd name="connsiteX0" fmla="*/ 1304389 w 2592314"/>
              <a:gd name="connsiteY0" fmla="*/ 464 h 2974259"/>
              <a:gd name="connsiteX1" fmla="*/ 1449708 w 2592314"/>
              <a:gd name="connsiteY1" fmla="*/ 49869 h 2974259"/>
              <a:gd name="connsiteX2" fmla="*/ 1951981 w 2592314"/>
              <a:gd name="connsiteY2" fmla="*/ 492975 h 2974259"/>
              <a:gd name="connsiteX3" fmla="*/ 1963456 w 2592314"/>
              <a:gd name="connsiteY3" fmla="*/ 507088 h 2974259"/>
              <a:gd name="connsiteX4" fmla="*/ 1978889 w 2592314"/>
              <a:gd name="connsiteY4" fmla="*/ 516713 h 2974259"/>
              <a:gd name="connsiteX5" fmla="*/ 2481162 w 2592314"/>
              <a:gd name="connsiteY5" fmla="*/ 959820 h 2974259"/>
              <a:gd name="connsiteX6" fmla="*/ 2499048 w 2592314"/>
              <a:gd name="connsiteY6" fmla="*/ 1246896 h 2974259"/>
              <a:gd name="connsiteX7" fmla="*/ 2213961 w 2592314"/>
              <a:gd name="connsiteY7" fmla="*/ 1262699 h 2974259"/>
              <a:gd name="connsiteX8" fmla="*/ 2525640 w 2592314"/>
              <a:gd name="connsiteY8" fmla="*/ 1537663 h 2974259"/>
              <a:gd name="connsiteX9" fmla="*/ 2541283 w 2592314"/>
              <a:gd name="connsiteY9" fmla="*/ 1822761 h 2974259"/>
              <a:gd name="connsiteX10" fmla="*/ 2256459 w 2592314"/>
              <a:gd name="connsiteY10" fmla="*/ 1842786 h 2974259"/>
              <a:gd name="connsiteX11" fmla="*/ 2494142 w 2592314"/>
              <a:gd name="connsiteY11" fmla="*/ 2052470 h 2974259"/>
              <a:gd name="connsiteX12" fmla="*/ 2514007 w 2592314"/>
              <a:gd name="connsiteY12" fmla="*/ 2337303 h 2974259"/>
              <a:gd name="connsiteX13" fmla="*/ 2226941 w 2592314"/>
              <a:gd name="connsiteY13" fmla="*/ 2355350 h 2974259"/>
              <a:gd name="connsiteX14" fmla="*/ 1955624 w 2592314"/>
              <a:gd name="connsiteY14" fmla="*/ 2115993 h 2974259"/>
              <a:gd name="connsiteX15" fmla="*/ 1672780 w 2592314"/>
              <a:gd name="connsiteY15" fmla="*/ 2133775 h 2974259"/>
              <a:gd name="connsiteX16" fmla="*/ 1688423 w 2592314"/>
              <a:gd name="connsiteY16" fmla="*/ 2418873 h 2974259"/>
              <a:gd name="connsiteX17" fmla="*/ 1809507 w 2592314"/>
              <a:gd name="connsiteY17" fmla="*/ 2525693 h 2974259"/>
              <a:gd name="connsiteX18" fmla="*/ 1825203 w 2592314"/>
              <a:gd name="connsiteY18" fmla="*/ 2539541 h 2974259"/>
              <a:gd name="connsiteX19" fmla="*/ 1917137 w 2592314"/>
              <a:gd name="connsiteY19" fmla="*/ 2620645 h 2974259"/>
              <a:gd name="connsiteX20" fmla="*/ 1937002 w 2592314"/>
              <a:gd name="connsiteY20" fmla="*/ 2905477 h 2974259"/>
              <a:gd name="connsiteX21" fmla="*/ 1649936 w 2592314"/>
              <a:gd name="connsiteY21" fmla="*/ 2923525 h 2974259"/>
              <a:gd name="connsiteX22" fmla="*/ 1558002 w 2592314"/>
              <a:gd name="connsiteY22" fmla="*/ 2842420 h 2974259"/>
              <a:gd name="connsiteX23" fmla="*/ 1542306 w 2592314"/>
              <a:gd name="connsiteY23" fmla="*/ 2828573 h 2974259"/>
              <a:gd name="connsiteX24" fmla="*/ 1120755 w 2592314"/>
              <a:gd name="connsiteY24" fmla="*/ 2456680 h 2974259"/>
              <a:gd name="connsiteX25" fmla="*/ 804592 w 2592314"/>
              <a:gd name="connsiteY25" fmla="*/ 2177760 h 2974259"/>
              <a:gd name="connsiteX26" fmla="*/ 275411 w 2592314"/>
              <a:gd name="connsiteY26" fmla="*/ 1710916 h 2974259"/>
              <a:gd name="connsiteX27" fmla="*/ 257525 w 2592314"/>
              <a:gd name="connsiteY27" fmla="*/ 1423840 h 2974259"/>
              <a:gd name="connsiteX28" fmla="*/ 542612 w 2592314"/>
              <a:gd name="connsiteY28" fmla="*/ 1408037 h 2974259"/>
              <a:gd name="connsiteX29" fmla="*/ 69489 w 2592314"/>
              <a:gd name="connsiteY29" fmla="*/ 990646 h 2974259"/>
              <a:gd name="connsiteX30" fmla="*/ 51603 w 2592314"/>
              <a:gd name="connsiteY30" fmla="*/ 703570 h 2974259"/>
              <a:gd name="connsiteX31" fmla="*/ 336690 w 2592314"/>
              <a:gd name="connsiteY31" fmla="*/ 687767 h 2974259"/>
              <a:gd name="connsiteX32" fmla="*/ 578857 w 2592314"/>
              <a:gd name="connsiteY32" fmla="*/ 901407 h 2974259"/>
              <a:gd name="connsiteX33" fmla="*/ 863681 w 2592314"/>
              <a:gd name="connsiteY33" fmla="*/ 881382 h 2974259"/>
              <a:gd name="connsiteX34" fmla="*/ 846058 w 2592314"/>
              <a:gd name="connsiteY34" fmla="*/ 598527 h 2974259"/>
              <a:gd name="connsiteX35" fmla="*/ 603891 w 2592314"/>
              <a:gd name="connsiteY35" fmla="*/ 384887 h 2974259"/>
              <a:gd name="connsiteX36" fmla="*/ 586005 w 2592314"/>
              <a:gd name="connsiteY36" fmla="*/ 97811 h 2974259"/>
              <a:gd name="connsiteX37" fmla="*/ 873071 w 2592314"/>
              <a:gd name="connsiteY37" fmla="*/ 79764 h 2974259"/>
              <a:gd name="connsiteX38" fmla="*/ 1182507 w 2592314"/>
              <a:gd name="connsiteY38" fmla="*/ 352749 h 2974259"/>
              <a:gd name="connsiteX39" fmla="*/ 1164885 w 2592314"/>
              <a:gd name="connsiteY39" fmla="*/ 69895 h 2974259"/>
              <a:gd name="connsiteX40" fmla="*/ 1304389 w 2592314"/>
              <a:gd name="connsiteY40" fmla="*/ 464 h 29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592314" h="2974259">
                <a:moveTo>
                  <a:pt x="1304389" y="464"/>
                </a:moveTo>
                <a:cubicBezTo>
                  <a:pt x="1355823" y="-3034"/>
                  <a:pt x="1408226" y="13273"/>
                  <a:pt x="1449708" y="49869"/>
                </a:cubicBezTo>
                <a:cubicBezTo>
                  <a:pt x="1449708" y="49869"/>
                  <a:pt x="1449708" y="49869"/>
                  <a:pt x="1951981" y="492975"/>
                </a:cubicBezTo>
                <a:cubicBezTo>
                  <a:pt x="1956466" y="496932"/>
                  <a:pt x="1960951" y="500888"/>
                  <a:pt x="1963456" y="507088"/>
                </a:cubicBezTo>
                <a:cubicBezTo>
                  <a:pt x="1969920" y="508801"/>
                  <a:pt x="1974404" y="512757"/>
                  <a:pt x="1978889" y="516713"/>
                </a:cubicBezTo>
                <a:cubicBezTo>
                  <a:pt x="1978889" y="516713"/>
                  <a:pt x="1978889" y="516713"/>
                  <a:pt x="2481162" y="959820"/>
                </a:cubicBezTo>
                <a:cubicBezTo>
                  <a:pt x="2564127" y="1033011"/>
                  <a:pt x="2574260" y="1161641"/>
                  <a:pt x="2499048" y="1246896"/>
                </a:cubicBezTo>
                <a:cubicBezTo>
                  <a:pt x="2425815" y="1329907"/>
                  <a:pt x="2296926" y="1335891"/>
                  <a:pt x="2213961" y="1262699"/>
                </a:cubicBezTo>
                <a:cubicBezTo>
                  <a:pt x="2213961" y="1262699"/>
                  <a:pt x="2213961" y="1262699"/>
                  <a:pt x="2525640" y="1537663"/>
                </a:cubicBezTo>
                <a:cubicBezTo>
                  <a:pt x="2608604" y="1610854"/>
                  <a:pt x="2614516" y="1739749"/>
                  <a:pt x="2541283" y="1822761"/>
                </a:cubicBezTo>
                <a:cubicBezTo>
                  <a:pt x="2468050" y="1905772"/>
                  <a:pt x="2339424" y="1915978"/>
                  <a:pt x="2256459" y="1842786"/>
                </a:cubicBezTo>
                <a:cubicBezTo>
                  <a:pt x="2256459" y="1842786"/>
                  <a:pt x="2256459" y="1842786"/>
                  <a:pt x="2494142" y="2052470"/>
                </a:cubicBezTo>
                <a:cubicBezTo>
                  <a:pt x="2577107" y="2125662"/>
                  <a:pt x="2587240" y="2254291"/>
                  <a:pt x="2514007" y="2337303"/>
                </a:cubicBezTo>
                <a:cubicBezTo>
                  <a:pt x="2440774" y="2420314"/>
                  <a:pt x="2309906" y="2428542"/>
                  <a:pt x="2226941" y="2355350"/>
                </a:cubicBezTo>
                <a:cubicBezTo>
                  <a:pt x="2226941" y="2355350"/>
                  <a:pt x="2226941" y="2355350"/>
                  <a:pt x="1955624" y="2115993"/>
                </a:cubicBezTo>
                <a:cubicBezTo>
                  <a:pt x="1872659" y="2042802"/>
                  <a:pt x="1746013" y="2050764"/>
                  <a:pt x="1672780" y="2133775"/>
                </a:cubicBezTo>
                <a:cubicBezTo>
                  <a:pt x="1597568" y="2219030"/>
                  <a:pt x="1605458" y="2345682"/>
                  <a:pt x="1688423" y="2418873"/>
                </a:cubicBezTo>
                <a:cubicBezTo>
                  <a:pt x="1688423" y="2418873"/>
                  <a:pt x="1688423" y="2418873"/>
                  <a:pt x="1809507" y="2525693"/>
                </a:cubicBezTo>
                <a:cubicBezTo>
                  <a:pt x="1809507" y="2525693"/>
                  <a:pt x="1809507" y="2525693"/>
                  <a:pt x="1825203" y="2539541"/>
                </a:cubicBezTo>
                <a:cubicBezTo>
                  <a:pt x="1825203" y="2539541"/>
                  <a:pt x="1825203" y="2539541"/>
                  <a:pt x="1917137" y="2620645"/>
                </a:cubicBezTo>
                <a:cubicBezTo>
                  <a:pt x="2000101" y="2693837"/>
                  <a:pt x="2010234" y="2822466"/>
                  <a:pt x="1937002" y="2905477"/>
                </a:cubicBezTo>
                <a:cubicBezTo>
                  <a:pt x="1861789" y="2990732"/>
                  <a:pt x="1732900" y="2996716"/>
                  <a:pt x="1649936" y="2923525"/>
                </a:cubicBezTo>
                <a:cubicBezTo>
                  <a:pt x="1649936" y="2923525"/>
                  <a:pt x="1649936" y="2923525"/>
                  <a:pt x="1558002" y="2842420"/>
                </a:cubicBezTo>
                <a:cubicBezTo>
                  <a:pt x="1558002" y="2842420"/>
                  <a:pt x="1558002" y="2842420"/>
                  <a:pt x="1542306" y="2828573"/>
                </a:cubicBezTo>
                <a:cubicBezTo>
                  <a:pt x="1542306" y="2828573"/>
                  <a:pt x="1542306" y="2828573"/>
                  <a:pt x="1120755" y="2456680"/>
                </a:cubicBezTo>
                <a:cubicBezTo>
                  <a:pt x="1120755" y="2456680"/>
                  <a:pt x="1120755" y="2456680"/>
                  <a:pt x="804592" y="2177760"/>
                </a:cubicBezTo>
                <a:cubicBezTo>
                  <a:pt x="804592" y="2177760"/>
                  <a:pt x="804592" y="2177760"/>
                  <a:pt x="275411" y="1710916"/>
                </a:cubicBezTo>
                <a:cubicBezTo>
                  <a:pt x="190204" y="1635746"/>
                  <a:pt x="182313" y="1509095"/>
                  <a:pt x="257525" y="1423840"/>
                </a:cubicBezTo>
                <a:cubicBezTo>
                  <a:pt x="330758" y="1340829"/>
                  <a:pt x="457405" y="1332867"/>
                  <a:pt x="542612" y="1408037"/>
                </a:cubicBezTo>
                <a:cubicBezTo>
                  <a:pt x="542612" y="1408037"/>
                  <a:pt x="542612" y="1408037"/>
                  <a:pt x="69489" y="990646"/>
                </a:cubicBezTo>
                <a:cubicBezTo>
                  <a:pt x="-15718" y="915476"/>
                  <a:pt x="-23609" y="788825"/>
                  <a:pt x="51603" y="703570"/>
                </a:cubicBezTo>
                <a:cubicBezTo>
                  <a:pt x="124836" y="620559"/>
                  <a:pt x="251483" y="612597"/>
                  <a:pt x="336690" y="687767"/>
                </a:cubicBezTo>
                <a:cubicBezTo>
                  <a:pt x="336690" y="687767"/>
                  <a:pt x="336690" y="687767"/>
                  <a:pt x="578857" y="901407"/>
                </a:cubicBezTo>
                <a:cubicBezTo>
                  <a:pt x="661822" y="974599"/>
                  <a:pt x="790448" y="964393"/>
                  <a:pt x="863681" y="881382"/>
                </a:cubicBezTo>
                <a:cubicBezTo>
                  <a:pt x="936914" y="798370"/>
                  <a:pt x="929023" y="671719"/>
                  <a:pt x="846058" y="598527"/>
                </a:cubicBezTo>
                <a:cubicBezTo>
                  <a:pt x="846058" y="598527"/>
                  <a:pt x="846058" y="598527"/>
                  <a:pt x="603891" y="384887"/>
                </a:cubicBezTo>
                <a:cubicBezTo>
                  <a:pt x="518684" y="309717"/>
                  <a:pt x="512772" y="180822"/>
                  <a:pt x="586005" y="97811"/>
                </a:cubicBezTo>
                <a:cubicBezTo>
                  <a:pt x="659238" y="14799"/>
                  <a:pt x="787864" y="4594"/>
                  <a:pt x="873071" y="79764"/>
                </a:cubicBezTo>
                <a:cubicBezTo>
                  <a:pt x="873071" y="79764"/>
                  <a:pt x="873071" y="79764"/>
                  <a:pt x="1182507" y="352749"/>
                </a:cubicBezTo>
                <a:cubicBezTo>
                  <a:pt x="1099542" y="279557"/>
                  <a:pt x="1091652" y="152906"/>
                  <a:pt x="1164885" y="69895"/>
                </a:cubicBezTo>
                <a:cubicBezTo>
                  <a:pt x="1202491" y="27267"/>
                  <a:pt x="1252955" y="3963"/>
                  <a:pt x="1304389" y="46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6032504" y="1697062"/>
            <a:ext cx="2592314" cy="2974259"/>
          </a:xfrm>
          <a:custGeom>
            <a:avLst/>
            <a:gdLst>
              <a:gd name="connsiteX0" fmla="*/ 1304389 w 2592314"/>
              <a:gd name="connsiteY0" fmla="*/ 464 h 2974259"/>
              <a:gd name="connsiteX1" fmla="*/ 1449708 w 2592314"/>
              <a:gd name="connsiteY1" fmla="*/ 49869 h 2974259"/>
              <a:gd name="connsiteX2" fmla="*/ 1951981 w 2592314"/>
              <a:gd name="connsiteY2" fmla="*/ 492975 h 2974259"/>
              <a:gd name="connsiteX3" fmla="*/ 1963456 w 2592314"/>
              <a:gd name="connsiteY3" fmla="*/ 507088 h 2974259"/>
              <a:gd name="connsiteX4" fmla="*/ 1978889 w 2592314"/>
              <a:gd name="connsiteY4" fmla="*/ 516713 h 2974259"/>
              <a:gd name="connsiteX5" fmla="*/ 2481162 w 2592314"/>
              <a:gd name="connsiteY5" fmla="*/ 959820 h 2974259"/>
              <a:gd name="connsiteX6" fmla="*/ 2499048 w 2592314"/>
              <a:gd name="connsiteY6" fmla="*/ 1246896 h 2974259"/>
              <a:gd name="connsiteX7" fmla="*/ 2213961 w 2592314"/>
              <a:gd name="connsiteY7" fmla="*/ 1262699 h 2974259"/>
              <a:gd name="connsiteX8" fmla="*/ 2525640 w 2592314"/>
              <a:gd name="connsiteY8" fmla="*/ 1537663 h 2974259"/>
              <a:gd name="connsiteX9" fmla="*/ 2541283 w 2592314"/>
              <a:gd name="connsiteY9" fmla="*/ 1822761 h 2974259"/>
              <a:gd name="connsiteX10" fmla="*/ 2256459 w 2592314"/>
              <a:gd name="connsiteY10" fmla="*/ 1842786 h 2974259"/>
              <a:gd name="connsiteX11" fmla="*/ 2494142 w 2592314"/>
              <a:gd name="connsiteY11" fmla="*/ 2052470 h 2974259"/>
              <a:gd name="connsiteX12" fmla="*/ 2514007 w 2592314"/>
              <a:gd name="connsiteY12" fmla="*/ 2337303 h 2974259"/>
              <a:gd name="connsiteX13" fmla="*/ 2226941 w 2592314"/>
              <a:gd name="connsiteY13" fmla="*/ 2355350 h 2974259"/>
              <a:gd name="connsiteX14" fmla="*/ 1955624 w 2592314"/>
              <a:gd name="connsiteY14" fmla="*/ 2115993 h 2974259"/>
              <a:gd name="connsiteX15" fmla="*/ 1672780 w 2592314"/>
              <a:gd name="connsiteY15" fmla="*/ 2133775 h 2974259"/>
              <a:gd name="connsiteX16" fmla="*/ 1688423 w 2592314"/>
              <a:gd name="connsiteY16" fmla="*/ 2418873 h 2974259"/>
              <a:gd name="connsiteX17" fmla="*/ 1809507 w 2592314"/>
              <a:gd name="connsiteY17" fmla="*/ 2525693 h 2974259"/>
              <a:gd name="connsiteX18" fmla="*/ 1825203 w 2592314"/>
              <a:gd name="connsiteY18" fmla="*/ 2539541 h 2974259"/>
              <a:gd name="connsiteX19" fmla="*/ 1917137 w 2592314"/>
              <a:gd name="connsiteY19" fmla="*/ 2620645 h 2974259"/>
              <a:gd name="connsiteX20" fmla="*/ 1937002 w 2592314"/>
              <a:gd name="connsiteY20" fmla="*/ 2905477 h 2974259"/>
              <a:gd name="connsiteX21" fmla="*/ 1649936 w 2592314"/>
              <a:gd name="connsiteY21" fmla="*/ 2923525 h 2974259"/>
              <a:gd name="connsiteX22" fmla="*/ 1558002 w 2592314"/>
              <a:gd name="connsiteY22" fmla="*/ 2842420 h 2974259"/>
              <a:gd name="connsiteX23" fmla="*/ 1542306 w 2592314"/>
              <a:gd name="connsiteY23" fmla="*/ 2828573 h 2974259"/>
              <a:gd name="connsiteX24" fmla="*/ 1120755 w 2592314"/>
              <a:gd name="connsiteY24" fmla="*/ 2456680 h 2974259"/>
              <a:gd name="connsiteX25" fmla="*/ 804592 w 2592314"/>
              <a:gd name="connsiteY25" fmla="*/ 2177760 h 2974259"/>
              <a:gd name="connsiteX26" fmla="*/ 275411 w 2592314"/>
              <a:gd name="connsiteY26" fmla="*/ 1710916 h 2974259"/>
              <a:gd name="connsiteX27" fmla="*/ 257525 w 2592314"/>
              <a:gd name="connsiteY27" fmla="*/ 1423840 h 2974259"/>
              <a:gd name="connsiteX28" fmla="*/ 542612 w 2592314"/>
              <a:gd name="connsiteY28" fmla="*/ 1408037 h 2974259"/>
              <a:gd name="connsiteX29" fmla="*/ 69489 w 2592314"/>
              <a:gd name="connsiteY29" fmla="*/ 990646 h 2974259"/>
              <a:gd name="connsiteX30" fmla="*/ 51603 w 2592314"/>
              <a:gd name="connsiteY30" fmla="*/ 703570 h 2974259"/>
              <a:gd name="connsiteX31" fmla="*/ 336690 w 2592314"/>
              <a:gd name="connsiteY31" fmla="*/ 687767 h 2974259"/>
              <a:gd name="connsiteX32" fmla="*/ 578857 w 2592314"/>
              <a:gd name="connsiteY32" fmla="*/ 901407 h 2974259"/>
              <a:gd name="connsiteX33" fmla="*/ 863681 w 2592314"/>
              <a:gd name="connsiteY33" fmla="*/ 881382 h 2974259"/>
              <a:gd name="connsiteX34" fmla="*/ 846058 w 2592314"/>
              <a:gd name="connsiteY34" fmla="*/ 598527 h 2974259"/>
              <a:gd name="connsiteX35" fmla="*/ 603891 w 2592314"/>
              <a:gd name="connsiteY35" fmla="*/ 384887 h 2974259"/>
              <a:gd name="connsiteX36" fmla="*/ 586005 w 2592314"/>
              <a:gd name="connsiteY36" fmla="*/ 97811 h 2974259"/>
              <a:gd name="connsiteX37" fmla="*/ 873071 w 2592314"/>
              <a:gd name="connsiteY37" fmla="*/ 79764 h 2974259"/>
              <a:gd name="connsiteX38" fmla="*/ 1182507 w 2592314"/>
              <a:gd name="connsiteY38" fmla="*/ 352749 h 2974259"/>
              <a:gd name="connsiteX39" fmla="*/ 1164885 w 2592314"/>
              <a:gd name="connsiteY39" fmla="*/ 69895 h 2974259"/>
              <a:gd name="connsiteX40" fmla="*/ 1304389 w 2592314"/>
              <a:gd name="connsiteY40" fmla="*/ 464 h 29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592314" h="2974259">
                <a:moveTo>
                  <a:pt x="1304389" y="464"/>
                </a:moveTo>
                <a:cubicBezTo>
                  <a:pt x="1355823" y="-3034"/>
                  <a:pt x="1408226" y="13273"/>
                  <a:pt x="1449708" y="49869"/>
                </a:cubicBezTo>
                <a:cubicBezTo>
                  <a:pt x="1449708" y="49869"/>
                  <a:pt x="1449708" y="49869"/>
                  <a:pt x="1951981" y="492975"/>
                </a:cubicBezTo>
                <a:cubicBezTo>
                  <a:pt x="1956466" y="496932"/>
                  <a:pt x="1960951" y="500888"/>
                  <a:pt x="1963456" y="507088"/>
                </a:cubicBezTo>
                <a:cubicBezTo>
                  <a:pt x="1969920" y="508801"/>
                  <a:pt x="1974404" y="512757"/>
                  <a:pt x="1978889" y="516713"/>
                </a:cubicBezTo>
                <a:cubicBezTo>
                  <a:pt x="1978889" y="516713"/>
                  <a:pt x="1978889" y="516713"/>
                  <a:pt x="2481162" y="959820"/>
                </a:cubicBezTo>
                <a:cubicBezTo>
                  <a:pt x="2564127" y="1033011"/>
                  <a:pt x="2574260" y="1161641"/>
                  <a:pt x="2499048" y="1246896"/>
                </a:cubicBezTo>
                <a:cubicBezTo>
                  <a:pt x="2425815" y="1329907"/>
                  <a:pt x="2296926" y="1335891"/>
                  <a:pt x="2213961" y="1262699"/>
                </a:cubicBezTo>
                <a:cubicBezTo>
                  <a:pt x="2213961" y="1262699"/>
                  <a:pt x="2213961" y="1262699"/>
                  <a:pt x="2525640" y="1537663"/>
                </a:cubicBezTo>
                <a:cubicBezTo>
                  <a:pt x="2608604" y="1610854"/>
                  <a:pt x="2614516" y="1739749"/>
                  <a:pt x="2541283" y="1822761"/>
                </a:cubicBezTo>
                <a:cubicBezTo>
                  <a:pt x="2468050" y="1905772"/>
                  <a:pt x="2339424" y="1915978"/>
                  <a:pt x="2256459" y="1842786"/>
                </a:cubicBezTo>
                <a:cubicBezTo>
                  <a:pt x="2256459" y="1842786"/>
                  <a:pt x="2256459" y="1842786"/>
                  <a:pt x="2494142" y="2052470"/>
                </a:cubicBezTo>
                <a:cubicBezTo>
                  <a:pt x="2577107" y="2125662"/>
                  <a:pt x="2587240" y="2254291"/>
                  <a:pt x="2514007" y="2337303"/>
                </a:cubicBezTo>
                <a:cubicBezTo>
                  <a:pt x="2440774" y="2420314"/>
                  <a:pt x="2309906" y="2428542"/>
                  <a:pt x="2226941" y="2355350"/>
                </a:cubicBezTo>
                <a:cubicBezTo>
                  <a:pt x="2226941" y="2355350"/>
                  <a:pt x="2226941" y="2355350"/>
                  <a:pt x="1955624" y="2115993"/>
                </a:cubicBezTo>
                <a:cubicBezTo>
                  <a:pt x="1872659" y="2042802"/>
                  <a:pt x="1746013" y="2050764"/>
                  <a:pt x="1672780" y="2133775"/>
                </a:cubicBezTo>
                <a:cubicBezTo>
                  <a:pt x="1597568" y="2219030"/>
                  <a:pt x="1605458" y="2345682"/>
                  <a:pt x="1688423" y="2418873"/>
                </a:cubicBezTo>
                <a:cubicBezTo>
                  <a:pt x="1688423" y="2418873"/>
                  <a:pt x="1688423" y="2418873"/>
                  <a:pt x="1809507" y="2525693"/>
                </a:cubicBezTo>
                <a:cubicBezTo>
                  <a:pt x="1809507" y="2525693"/>
                  <a:pt x="1809507" y="2525693"/>
                  <a:pt x="1825203" y="2539541"/>
                </a:cubicBezTo>
                <a:cubicBezTo>
                  <a:pt x="1825203" y="2539541"/>
                  <a:pt x="1825203" y="2539541"/>
                  <a:pt x="1917137" y="2620645"/>
                </a:cubicBezTo>
                <a:cubicBezTo>
                  <a:pt x="2000101" y="2693837"/>
                  <a:pt x="2010234" y="2822466"/>
                  <a:pt x="1937002" y="2905477"/>
                </a:cubicBezTo>
                <a:cubicBezTo>
                  <a:pt x="1861789" y="2990732"/>
                  <a:pt x="1732900" y="2996716"/>
                  <a:pt x="1649936" y="2923525"/>
                </a:cubicBezTo>
                <a:cubicBezTo>
                  <a:pt x="1649936" y="2923525"/>
                  <a:pt x="1649936" y="2923525"/>
                  <a:pt x="1558002" y="2842420"/>
                </a:cubicBezTo>
                <a:cubicBezTo>
                  <a:pt x="1558002" y="2842420"/>
                  <a:pt x="1558002" y="2842420"/>
                  <a:pt x="1542306" y="2828573"/>
                </a:cubicBezTo>
                <a:cubicBezTo>
                  <a:pt x="1542306" y="2828573"/>
                  <a:pt x="1542306" y="2828573"/>
                  <a:pt x="1120755" y="2456680"/>
                </a:cubicBezTo>
                <a:cubicBezTo>
                  <a:pt x="1120755" y="2456680"/>
                  <a:pt x="1120755" y="2456680"/>
                  <a:pt x="804592" y="2177760"/>
                </a:cubicBezTo>
                <a:cubicBezTo>
                  <a:pt x="804592" y="2177760"/>
                  <a:pt x="804592" y="2177760"/>
                  <a:pt x="275411" y="1710916"/>
                </a:cubicBezTo>
                <a:cubicBezTo>
                  <a:pt x="190204" y="1635746"/>
                  <a:pt x="182313" y="1509095"/>
                  <a:pt x="257525" y="1423840"/>
                </a:cubicBezTo>
                <a:cubicBezTo>
                  <a:pt x="330758" y="1340829"/>
                  <a:pt x="457405" y="1332867"/>
                  <a:pt x="542612" y="1408037"/>
                </a:cubicBezTo>
                <a:cubicBezTo>
                  <a:pt x="542612" y="1408037"/>
                  <a:pt x="542612" y="1408037"/>
                  <a:pt x="69489" y="990646"/>
                </a:cubicBezTo>
                <a:cubicBezTo>
                  <a:pt x="-15718" y="915476"/>
                  <a:pt x="-23609" y="788825"/>
                  <a:pt x="51603" y="703570"/>
                </a:cubicBezTo>
                <a:cubicBezTo>
                  <a:pt x="124836" y="620559"/>
                  <a:pt x="251483" y="612597"/>
                  <a:pt x="336690" y="687767"/>
                </a:cubicBezTo>
                <a:cubicBezTo>
                  <a:pt x="336690" y="687767"/>
                  <a:pt x="336690" y="687767"/>
                  <a:pt x="578857" y="901407"/>
                </a:cubicBezTo>
                <a:cubicBezTo>
                  <a:pt x="661822" y="974599"/>
                  <a:pt x="790448" y="964393"/>
                  <a:pt x="863681" y="881382"/>
                </a:cubicBezTo>
                <a:cubicBezTo>
                  <a:pt x="936914" y="798370"/>
                  <a:pt x="929023" y="671719"/>
                  <a:pt x="846058" y="598527"/>
                </a:cubicBezTo>
                <a:cubicBezTo>
                  <a:pt x="846058" y="598527"/>
                  <a:pt x="846058" y="598527"/>
                  <a:pt x="603891" y="384887"/>
                </a:cubicBezTo>
                <a:cubicBezTo>
                  <a:pt x="518684" y="309717"/>
                  <a:pt x="512772" y="180822"/>
                  <a:pt x="586005" y="97811"/>
                </a:cubicBezTo>
                <a:cubicBezTo>
                  <a:pt x="659238" y="14799"/>
                  <a:pt x="787864" y="4594"/>
                  <a:pt x="873071" y="79764"/>
                </a:cubicBezTo>
                <a:cubicBezTo>
                  <a:pt x="873071" y="79764"/>
                  <a:pt x="873071" y="79764"/>
                  <a:pt x="1182507" y="352749"/>
                </a:cubicBezTo>
                <a:cubicBezTo>
                  <a:pt x="1099542" y="279557"/>
                  <a:pt x="1091652" y="152906"/>
                  <a:pt x="1164885" y="69895"/>
                </a:cubicBezTo>
                <a:cubicBezTo>
                  <a:pt x="1202491" y="27267"/>
                  <a:pt x="1252955" y="3963"/>
                  <a:pt x="1304389" y="46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8869576" y="1697061"/>
            <a:ext cx="2592314" cy="2974259"/>
          </a:xfrm>
          <a:custGeom>
            <a:avLst/>
            <a:gdLst>
              <a:gd name="connsiteX0" fmla="*/ 1304389 w 2592314"/>
              <a:gd name="connsiteY0" fmla="*/ 464 h 2974259"/>
              <a:gd name="connsiteX1" fmla="*/ 1449708 w 2592314"/>
              <a:gd name="connsiteY1" fmla="*/ 49869 h 2974259"/>
              <a:gd name="connsiteX2" fmla="*/ 1951981 w 2592314"/>
              <a:gd name="connsiteY2" fmla="*/ 492975 h 2974259"/>
              <a:gd name="connsiteX3" fmla="*/ 1963456 w 2592314"/>
              <a:gd name="connsiteY3" fmla="*/ 507088 h 2974259"/>
              <a:gd name="connsiteX4" fmla="*/ 1978889 w 2592314"/>
              <a:gd name="connsiteY4" fmla="*/ 516713 h 2974259"/>
              <a:gd name="connsiteX5" fmla="*/ 2481162 w 2592314"/>
              <a:gd name="connsiteY5" fmla="*/ 959820 h 2974259"/>
              <a:gd name="connsiteX6" fmla="*/ 2499048 w 2592314"/>
              <a:gd name="connsiteY6" fmla="*/ 1246896 h 2974259"/>
              <a:gd name="connsiteX7" fmla="*/ 2213961 w 2592314"/>
              <a:gd name="connsiteY7" fmla="*/ 1262699 h 2974259"/>
              <a:gd name="connsiteX8" fmla="*/ 2525640 w 2592314"/>
              <a:gd name="connsiteY8" fmla="*/ 1537663 h 2974259"/>
              <a:gd name="connsiteX9" fmla="*/ 2541283 w 2592314"/>
              <a:gd name="connsiteY9" fmla="*/ 1822761 h 2974259"/>
              <a:gd name="connsiteX10" fmla="*/ 2256459 w 2592314"/>
              <a:gd name="connsiteY10" fmla="*/ 1842786 h 2974259"/>
              <a:gd name="connsiteX11" fmla="*/ 2494142 w 2592314"/>
              <a:gd name="connsiteY11" fmla="*/ 2052470 h 2974259"/>
              <a:gd name="connsiteX12" fmla="*/ 2514007 w 2592314"/>
              <a:gd name="connsiteY12" fmla="*/ 2337303 h 2974259"/>
              <a:gd name="connsiteX13" fmla="*/ 2226941 w 2592314"/>
              <a:gd name="connsiteY13" fmla="*/ 2355350 h 2974259"/>
              <a:gd name="connsiteX14" fmla="*/ 1955624 w 2592314"/>
              <a:gd name="connsiteY14" fmla="*/ 2115993 h 2974259"/>
              <a:gd name="connsiteX15" fmla="*/ 1672780 w 2592314"/>
              <a:gd name="connsiteY15" fmla="*/ 2133775 h 2974259"/>
              <a:gd name="connsiteX16" fmla="*/ 1688423 w 2592314"/>
              <a:gd name="connsiteY16" fmla="*/ 2418873 h 2974259"/>
              <a:gd name="connsiteX17" fmla="*/ 1809507 w 2592314"/>
              <a:gd name="connsiteY17" fmla="*/ 2525693 h 2974259"/>
              <a:gd name="connsiteX18" fmla="*/ 1825203 w 2592314"/>
              <a:gd name="connsiteY18" fmla="*/ 2539541 h 2974259"/>
              <a:gd name="connsiteX19" fmla="*/ 1917137 w 2592314"/>
              <a:gd name="connsiteY19" fmla="*/ 2620645 h 2974259"/>
              <a:gd name="connsiteX20" fmla="*/ 1937002 w 2592314"/>
              <a:gd name="connsiteY20" fmla="*/ 2905477 h 2974259"/>
              <a:gd name="connsiteX21" fmla="*/ 1649936 w 2592314"/>
              <a:gd name="connsiteY21" fmla="*/ 2923525 h 2974259"/>
              <a:gd name="connsiteX22" fmla="*/ 1558002 w 2592314"/>
              <a:gd name="connsiteY22" fmla="*/ 2842420 h 2974259"/>
              <a:gd name="connsiteX23" fmla="*/ 1542306 w 2592314"/>
              <a:gd name="connsiteY23" fmla="*/ 2828573 h 2974259"/>
              <a:gd name="connsiteX24" fmla="*/ 1120755 w 2592314"/>
              <a:gd name="connsiteY24" fmla="*/ 2456680 h 2974259"/>
              <a:gd name="connsiteX25" fmla="*/ 804592 w 2592314"/>
              <a:gd name="connsiteY25" fmla="*/ 2177760 h 2974259"/>
              <a:gd name="connsiteX26" fmla="*/ 275411 w 2592314"/>
              <a:gd name="connsiteY26" fmla="*/ 1710916 h 2974259"/>
              <a:gd name="connsiteX27" fmla="*/ 257525 w 2592314"/>
              <a:gd name="connsiteY27" fmla="*/ 1423840 h 2974259"/>
              <a:gd name="connsiteX28" fmla="*/ 542612 w 2592314"/>
              <a:gd name="connsiteY28" fmla="*/ 1408037 h 2974259"/>
              <a:gd name="connsiteX29" fmla="*/ 69489 w 2592314"/>
              <a:gd name="connsiteY29" fmla="*/ 990646 h 2974259"/>
              <a:gd name="connsiteX30" fmla="*/ 51603 w 2592314"/>
              <a:gd name="connsiteY30" fmla="*/ 703570 h 2974259"/>
              <a:gd name="connsiteX31" fmla="*/ 336690 w 2592314"/>
              <a:gd name="connsiteY31" fmla="*/ 687767 h 2974259"/>
              <a:gd name="connsiteX32" fmla="*/ 578857 w 2592314"/>
              <a:gd name="connsiteY32" fmla="*/ 901407 h 2974259"/>
              <a:gd name="connsiteX33" fmla="*/ 863681 w 2592314"/>
              <a:gd name="connsiteY33" fmla="*/ 881382 h 2974259"/>
              <a:gd name="connsiteX34" fmla="*/ 846058 w 2592314"/>
              <a:gd name="connsiteY34" fmla="*/ 598527 h 2974259"/>
              <a:gd name="connsiteX35" fmla="*/ 603891 w 2592314"/>
              <a:gd name="connsiteY35" fmla="*/ 384887 h 2974259"/>
              <a:gd name="connsiteX36" fmla="*/ 586005 w 2592314"/>
              <a:gd name="connsiteY36" fmla="*/ 97811 h 2974259"/>
              <a:gd name="connsiteX37" fmla="*/ 873071 w 2592314"/>
              <a:gd name="connsiteY37" fmla="*/ 79764 h 2974259"/>
              <a:gd name="connsiteX38" fmla="*/ 1182507 w 2592314"/>
              <a:gd name="connsiteY38" fmla="*/ 352749 h 2974259"/>
              <a:gd name="connsiteX39" fmla="*/ 1164885 w 2592314"/>
              <a:gd name="connsiteY39" fmla="*/ 69895 h 2974259"/>
              <a:gd name="connsiteX40" fmla="*/ 1304389 w 2592314"/>
              <a:gd name="connsiteY40" fmla="*/ 464 h 29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592314" h="2974259">
                <a:moveTo>
                  <a:pt x="1304389" y="464"/>
                </a:moveTo>
                <a:cubicBezTo>
                  <a:pt x="1355823" y="-3034"/>
                  <a:pt x="1408226" y="13273"/>
                  <a:pt x="1449708" y="49869"/>
                </a:cubicBezTo>
                <a:cubicBezTo>
                  <a:pt x="1449708" y="49869"/>
                  <a:pt x="1449708" y="49869"/>
                  <a:pt x="1951981" y="492975"/>
                </a:cubicBezTo>
                <a:cubicBezTo>
                  <a:pt x="1956466" y="496932"/>
                  <a:pt x="1960951" y="500888"/>
                  <a:pt x="1963456" y="507088"/>
                </a:cubicBezTo>
                <a:cubicBezTo>
                  <a:pt x="1969920" y="508801"/>
                  <a:pt x="1974404" y="512757"/>
                  <a:pt x="1978889" y="516713"/>
                </a:cubicBezTo>
                <a:cubicBezTo>
                  <a:pt x="1978889" y="516713"/>
                  <a:pt x="1978889" y="516713"/>
                  <a:pt x="2481162" y="959820"/>
                </a:cubicBezTo>
                <a:cubicBezTo>
                  <a:pt x="2564127" y="1033011"/>
                  <a:pt x="2574260" y="1161641"/>
                  <a:pt x="2499048" y="1246896"/>
                </a:cubicBezTo>
                <a:cubicBezTo>
                  <a:pt x="2425815" y="1329907"/>
                  <a:pt x="2296926" y="1335891"/>
                  <a:pt x="2213961" y="1262699"/>
                </a:cubicBezTo>
                <a:cubicBezTo>
                  <a:pt x="2213961" y="1262699"/>
                  <a:pt x="2213961" y="1262699"/>
                  <a:pt x="2525640" y="1537663"/>
                </a:cubicBezTo>
                <a:cubicBezTo>
                  <a:pt x="2608604" y="1610854"/>
                  <a:pt x="2614516" y="1739749"/>
                  <a:pt x="2541283" y="1822761"/>
                </a:cubicBezTo>
                <a:cubicBezTo>
                  <a:pt x="2468050" y="1905772"/>
                  <a:pt x="2339424" y="1915978"/>
                  <a:pt x="2256459" y="1842786"/>
                </a:cubicBezTo>
                <a:cubicBezTo>
                  <a:pt x="2256459" y="1842786"/>
                  <a:pt x="2256459" y="1842786"/>
                  <a:pt x="2494142" y="2052470"/>
                </a:cubicBezTo>
                <a:cubicBezTo>
                  <a:pt x="2577107" y="2125662"/>
                  <a:pt x="2587240" y="2254291"/>
                  <a:pt x="2514007" y="2337303"/>
                </a:cubicBezTo>
                <a:cubicBezTo>
                  <a:pt x="2440774" y="2420314"/>
                  <a:pt x="2309906" y="2428542"/>
                  <a:pt x="2226941" y="2355350"/>
                </a:cubicBezTo>
                <a:cubicBezTo>
                  <a:pt x="2226941" y="2355350"/>
                  <a:pt x="2226941" y="2355350"/>
                  <a:pt x="1955624" y="2115993"/>
                </a:cubicBezTo>
                <a:cubicBezTo>
                  <a:pt x="1872659" y="2042802"/>
                  <a:pt x="1746013" y="2050764"/>
                  <a:pt x="1672780" y="2133775"/>
                </a:cubicBezTo>
                <a:cubicBezTo>
                  <a:pt x="1597568" y="2219030"/>
                  <a:pt x="1605458" y="2345682"/>
                  <a:pt x="1688423" y="2418873"/>
                </a:cubicBezTo>
                <a:cubicBezTo>
                  <a:pt x="1688423" y="2418873"/>
                  <a:pt x="1688423" y="2418873"/>
                  <a:pt x="1809507" y="2525693"/>
                </a:cubicBezTo>
                <a:cubicBezTo>
                  <a:pt x="1809507" y="2525693"/>
                  <a:pt x="1809507" y="2525693"/>
                  <a:pt x="1825203" y="2539541"/>
                </a:cubicBezTo>
                <a:cubicBezTo>
                  <a:pt x="1825203" y="2539541"/>
                  <a:pt x="1825203" y="2539541"/>
                  <a:pt x="1917137" y="2620645"/>
                </a:cubicBezTo>
                <a:cubicBezTo>
                  <a:pt x="2000101" y="2693837"/>
                  <a:pt x="2010234" y="2822466"/>
                  <a:pt x="1937002" y="2905477"/>
                </a:cubicBezTo>
                <a:cubicBezTo>
                  <a:pt x="1861789" y="2990732"/>
                  <a:pt x="1732900" y="2996716"/>
                  <a:pt x="1649936" y="2923525"/>
                </a:cubicBezTo>
                <a:cubicBezTo>
                  <a:pt x="1649936" y="2923525"/>
                  <a:pt x="1649936" y="2923525"/>
                  <a:pt x="1558002" y="2842420"/>
                </a:cubicBezTo>
                <a:cubicBezTo>
                  <a:pt x="1558002" y="2842420"/>
                  <a:pt x="1558002" y="2842420"/>
                  <a:pt x="1542306" y="2828573"/>
                </a:cubicBezTo>
                <a:cubicBezTo>
                  <a:pt x="1542306" y="2828573"/>
                  <a:pt x="1542306" y="2828573"/>
                  <a:pt x="1120755" y="2456680"/>
                </a:cubicBezTo>
                <a:cubicBezTo>
                  <a:pt x="1120755" y="2456680"/>
                  <a:pt x="1120755" y="2456680"/>
                  <a:pt x="804592" y="2177760"/>
                </a:cubicBezTo>
                <a:cubicBezTo>
                  <a:pt x="804592" y="2177760"/>
                  <a:pt x="804592" y="2177760"/>
                  <a:pt x="275411" y="1710916"/>
                </a:cubicBezTo>
                <a:cubicBezTo>
                  <a:pt x="190204" y="1635746"/>
                  <a:pt x="182313" y="1509095"/>
                  <a:pt x="257525" y="1423840"/>
                </a:cubicBezTo>
                <a:cubicBezTo>
                  <a:pt x="330758" y="1340829"/>
                  <a:pt x="457405" y="1332867"/>
                  <a:pt x="542612" y="1408037"/>
                </a:cubicBezTo>
                <a:cubicBezTo>
                  <a:pt x="542612" y="1408037"/>
                  <a:pt x="542612" y="1408037"/>
                  <a:pt x="69489" y="990646"/>
                </a:cubicBezTo>
                <a:cubicBezTo>
                  <a:pt x="-15718" y="915476"/>
                  <a:pt x="-23609" y="788825"/>
                  <a:pt x="51603" y="703570"/>
                </a:cubicBezTo>
                <a:cubicBezTo>
                  <a:pt x="124836" y="620559"/>
                  <a:pt x="251483" y="612597"/>
                  <a:pt x="336690" y="687767"/>
                </a:cubicBezTo>
                <a:cubicBezTo>
                  <a:pt x="336690" y="687767"/>
                  <a:pt x="336690" y="687767"/>
                  <a:pt x="578857" y="901407"/>
                </a:cubicBezTo>
                <a:cubicBezTo>
                  <a:pt x="661822" y="974599"/>
                  <a:pt x="790448" y="964393"/>
                  <a:pt x="863681" y="881382"/>
                </a:cubicBezTo>
                <a:cubicBezTo>
                  <a:pt x="936914" y="798370"/>
                  <a:pt x="929023" y="671719"/>
                  <a:pt x="846058" y="598527"/>
                </a:cubicBezTo>
                <a:cubicBezTo>
                  <a:pt x="846058" y="598527"/>
                  <a:pt x="846058" y="598527"/>
                  <a:pt x="603891" y="384887"/>
                </a:cubicBezTo>
                <a:cubicBezTo>
                  <a:pt x="518684" y="309717"/>
                  <a:pt x="512772" y="180822"/>
                  <a:pt x="586005" y="97811"/>
                </a:cubicBezTo>
                <a:cubicBezTo>
                  <a:pt x="659238" y="14799"/>
                  <a:pt x="787864" y="4594"/>
                  <a:pt x="873071" y="79764"/>
                </a:cubicBezTo>
                <a:cubicBezTo>
                  <a:pt x="873071" y="79764"/>
                  <a:pt x="873071" y="79764"/>
                  <a:pt x="1182507" y="352749"/>
                </a:cubicBezTo>
                <a:cubicBezTo>
                  <a:pt x="1099542" y="279557"/>
                  <a:pt x="1091652" y="152906"/>
                  <a:pt x="1164885" y="69895"/>
                </a:cubicBezTo>
                <a:cubicBezTo>
                  <a:pt x="1202491" y="27267"/>
                  <a:pt x="1252955" y="3963"/>
                  <a:pt x="1304389" y="46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2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4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4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4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13" grpId="0"/>
      <p:bldP spid="14" grpId="0"/>
      <p:bldP spid="15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icture Placeholder 9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21780" cy="6858000"/>
          </a:xfrm>
          <a:custGeom>
            <a:avLst/>
            <a:gdLst>
              <a:gd name="connsiteX0" fmla="*/ 0 w 7021780"/>
              <a:gd name="connsiteY0" fmla="*/ 5987440 h 6858000"/>
              <a:gd name="connsiteX1" fmla="*/ 29484 w 7021780"/>
              <a:gd name="connsiteY1" fmla="*/ 6016968 h 6858000"/>
              <a:gd name="connsiteX2" fmla="*/ 569140 w 7021780"/>
              <a:gd name="connsiteY2" fmla="*/ 6557441 h 6858000"/>
              <a:gd name="connsiteX3" fmla="*/ 659697 w 7021780"/>
              <a:gd name="connsiteY3" fmla="*/ 6855624 h 6858000"/>
              <a:gd name="connsiteX4" fmla="*/ 658997 w 7021780"/>
              <a:gd name="connsiteY4" fmla="*/ 6858000 h 6858000"/>
              <a:gd name="connsiteX5" fmla="*/ 0 w 7021780"/>
              <a:gd name="connsiteY5" fmla="*/ 6858000 h 6858000"/>
              <a:gd name="connsiteX6" fmla="*/ 5558744 w 7021780"/>
              <a:gd name="connsiteY6" fmla="*/ 5607959 h 6858000"/>
              <a:gd name="connsiteX7" fmla="*/ 5794488 w 7021780"/>
              <a:gd name="connsiteY7" fmla="*/ 5704686 h 6858000"/>
              <a:gd name="connsiteX8" fmla="*/ 6742830 w 7021780"/>
              <a:gd name="connsiteY8" fmla="*/ 6654040 h 6858000"/>
              <a:gd name="connsiteX9" fmla="*/ 6833415 w 7021780"/>
              <a:gd name="connsiteY9" fmla="*/ 6825201 h 6858000"/>
              <a:gd name="connsiteX10" fmla="*/ 6836534 w 7021780"/>
              <a:gd name="connsiteY10" fmla="*/ 6858000 h 6858000"/>
              <a:gd name="connsiteX11" fmla="*/ 6008967 w 7021780"/>
              <a:gd name="connsiteY11" fmla="*/ 6858000 h 6858000"/>
              <a:gd name="connsiteX12" fmla="*/ 5965862 w 7021780"/>
              <a:gd name="connsiteY12" fmla="*/ 6814850 h 6858000"/>
              <a:gd name="connsiteX13" fmla="*/ 5325685 w 7021780"/>
              <a:gd name="connsiteY13" fmla="*/ 6173989 h 6858000"/>
              <a:gd name="connsiteX14" fmla="*/ 5325685 w 7021780"/>
              <a:gd name="connsiteY14" fmla="*/ 5704686 h 6858000"/>
              <a:gd name="connsiteX15" fmla="*/ 5558744 w 7021780"/>
              <a:gd name="connsiteY15" fmla="*/ 5607959 h 6858000"/>
              <a:gd name="connsiteX16" fmla="*/ 3316725 w 7021780"/>
              <a:gd name="connsiteY16" fmla="*/ 4869750 h 6858000"/>
              <a:gd name="connsiteX17" fmla="*/ 3551026 w 7021780"/>
              <a:gd name="connsiteY17" fmla="*/ 4966456 h 6858000"/>
              <a:gd name="connsiteX18" fmla="*/ 5430760 w 7021780"/>
              <a:gd name="connsiteY18" fmla="*/ 6848596 h 6858000"/>
              <a:gd name="connsiteX19" fmla="*/ 5440153 w 7021780"/>
              <a:gd name="connsiteY19" fmla="*/ 6858000 h 6858000"/>
              <a:gd name="connsiteX20" fmla="*/ 4502947 w 7021780"/>
              <a:gd name="connsiteY20" fmla="*/ 6858000 h 6858000"/>
              <a:gd name="connsiteX21" fmla="*/ 4478137 w 7021780"/>
              <a:gd name="connsiteY21" fmla="*/ 6833159 h 6858000"/>
              <a:gd name="connsiteX22" fmla="*/ 3082423 w 7021780"/>
              <a:gd name="connsiteY22" fmla="*/ 5435659 h 6858000"/>
              <a:gd name="connsiteX23" fmla="*/ 3082423 w 7021780"/>
              <a:gd name="connsiteY23" fmla="*/ 4966456 h 6858000"/>
              <a:gd name="connsiteX24" fmla="*/ 3316725 w 7021780"/>
              <a:gd name="connsiteY24" fmla="*/ 4869750 h 6858000"/>
              <a:gd name="connsiteX25" fmla="*/ 5055922 w 7021780"/>
              <a:gd name="connsiteY25" fmla="*/ 998196 h 6858000"/>
              <a:gd name="connsiteX26" fmla="*/ 5290251 w 7021780"/>
              <a:gd name="connsiteY26" fmla="*/ 1094863 h 6858000"/>
              <a:gd name="connsiteX27" fmla="*/ 6925187 w 7021780"/>
              <a:gd name="connsiteY27" fmla="*/ 2731036 h 6858000"/>
              <a:gd name="connsiteX28" fmla="*/ 6925187 w 7021780"/>
              <a:gd name="connsiteY28" fmla="*/ 3200048 h 6858000"/>
              <a:gd name="connsiteX29" fmla="*/ 6456529 w 7021780"/>
              <a:gd name="connsiteY29" fmla="*/ 3200048 h 6858000"/>
              <a:gd name="connsiteX30" fmla="*/ 4821594 w 7021780"/>
              <a:gd name="connsiteY30" fmla="*/ 1563876 h 6858000"/>
              <a:gd name="connsiteX31" fmla="*/ 4821594 w 7021780"/>
              <a:gd name="connsiteY31" fmla="*/ 1094863 h 6858000"/>
              <a:gd name="connsiteX32" fmla="*/ 5055922 w 7021780"/>
              <a:gd name="connsiteY32" fmla="*/ 998196 h 6858000"/>
              <a:gd name="connsiteX33" fmla="*/ 4403687 w 7021780"/>
              <a:gd name="connsiteY33" fmla="*/ 361012 h 6858000"/>
              <a:gd name="connsiteX34" fmla="*/ 4646008 w 7021780"/>
              <a:gd name="connsiteY34" fmla="*/ 460448 h 6858000"/>
              <a:gd name="connsiteX35" fmla="*/ 4646008 w 7021780"/>
              <a:gd name="connsiteY35" fmla="*/ 947778 h 6858000"/>
              <a:gd name="connsiteX36" fmla="*/ 4158678 w 7021780"/>
              <a:gd name="connsiteY36" fmla="*/ 947778 h 6858000"/>
              <a:gd name="connsiteX37" fmla="*/ 4158678 w 7021780"/>
              <a:gd name="connsiteY37" fmla="*/ 460448 h 6858000"/>
              <a:gd name="connsiteX38" fmla="*/ 4403687 w 7021780"/>
              <a:gd name="connsiteY38" fmla="*/ 361012 h 6858000"/>
              <a:gd name="connsiteX39" fmla="*/ 80069 w 7021780"/>
              <a:gd name="connsiteY39" fmla="*/ 0 h 6858000"/>
              <a:gd name="connsiteX40" fmla="*/ 2854045 w 7021780"/>
              <a:gd name="connsiteY40" fmla="*/ 0 h 6858000"/>
              <a:gd name="connsiteX41" fmla="*/ 3107543 w 7021780"/>
              <a:gd name="connsiteY41" fmla="*/ 253754 h 6858000"/>
              <a:gd name="connsiteX42" fmla="*/ 6008207 w 7021780"/>
              <a:gd name="connsiteY42" fmla="*/ 3157345 h 6858000"/>
              <a:gd name="connsiteX43" fmla="*/ 6008207 w 7021780"/>
              <a:gd name="connsiteY43" fmla="*/ 3626587 h 6858000"/>
              <a:gd name="connsiteX44" fmla="*/ 5543017 w 7021780"/>
              <a:gd name="connsiteY44" fmla="*/ 3626587 h 6858000"/>
              <a:gd name="connsiteX45" fmla="*/ 5424930 w 7021780"/>
              <a:gd name="connsiteY45" fmla="*/ 3508381 h 6858000"/>
              <a:gd name="connsiteX46" fmla="*/ 4956160 w 7021780"/>
              <a:gd name="connsiteY46" fmla="*/ 3508381 h 6858000"/>
              <a:gd name="connsiteX47" fmla="*/ 4956160 w 7021780"/>
              <a:gd name="connsiteY47" fmla="*/ 3977623 h 6858000"/>
              <a:gd name="connsiteX48" fmla="*/ 5721936 w 7021780"/>
              <a:gd name="connsiteY48" fmla="*/ 4744172 h 6858000"/>
              <a:gd name="connsiteX49" fmla="*/ 5721936 w 7021780"/>
              <a:gd name="connsiteY49" fmla="*/ 5213414 h 6858000"/>
              <a:gd name="connsiteX50" fmla="*/ 5256745 w 7021780"/>
              <a:gd name="connsiteY50" fmla="*/ 5213414 h 6858000"/>
              <a:gd name="connsiteX51" fmla="*/ 5217383 w 7021780"/>
              <a:gd name="connsiteY51" fmla="*/ 5177594 h 6858000"/>
              <a:gd name="connsiteX52" fmla="*/ 4952582 w 7021780"/>
              <a:gd name="connsiteY52" fmla="*/ 5134610 h 6858000"/>
              <a:gd name="connsiteX53" fmla="*/ 4820182 w 7021780"/>
              <a:gd name="connsiteY53" fmla="*/ 5224160 h 6858000"/>
              <a:gd name="connsiteX54" fmla="*/ 4809446 w 7021780"/>
              <a:gd name="connsiteY54" fmla="*/ 5238488 h 6858000"/>
              <a:gd name="connsiteX55" fmla="*/ 4340677 w 7021780"/>
              <a:gd name="connsiteY55" fmla="*/ 5238488 h 6858000"/>
              <a:gd name="connsiteX56" fmla="*/ 3288630 w 7021780"/>
              <a:gd name="connsiteY56" fmla="*/ 4181798 h 6858000"/>
              <a:gd name="connsiteX57" fmla="*/ 2988045 w 7021780"/>
              <a:gd name="connsiteY57" fmla="*/ 4110157 h 6858000"/>
              <a:gd name="connsiteX58" fmla="*/ 2852066 w 7021780"/>
              <a:gd name="connsiteY58" fmla="*/ 4210454 h 6858000"/>
              <a:gd name="connsiteX59" fmla="*/ 2848487 w 7021780"/>
              <a:gd name="connsiteY59" fmla="*/ 4210454 h 6858000"/>
              <a:gd name="connsiteX60" fmla="*/ 2379718 w 7021780"/>
              <a:gd name="connsiteY60" fmla="*/ 4210454 h 6858000"/>
              <a:gd name="connsiteX61" fmla="*/ 1971781 w 7021780"/>
              <a:gd name="connsiteY61" fmla="*/ 3802105 h 6858000"/>
              <a:gd name="connsiteX62" fmla="*/ 1503013 w 7021780"/>
              <a:gd name="connsiteY62" fmla="*/ 3802105 h 6858000"/>
              <a:gd name="connsiteX63" fmla="*/ 1503013 w 7021780"/>
              <a:gd name="connsiteY63" fmla="*/ 4271348 h 6858000"/>
              <a:gd name="connsiteX64" fmla="*/ 2848487 w 7021780"/>
              <a:gd name="connsiteY64" fmla="*/ 5618181 h 6858000"/>
              <a:gd name="connsiteX65" fmla="*/ 2866379 w 7021780"/>
              <a:gd name="connsiteY65" fmla="*/ 6069513 h 6858000"/>
              <a:gd name="connsiteX66" fmla="*/ 2748292 w 7021780"/>
              <a:gd name="connsiteY66" fmla="*/ 6227121 h 6858000"/>
              <a:gd name="connsiteX67" fmla="*/ 2819860 w 7021780"/>
              <a:gd name="connsiteY67" fmla="*/ 6528009 h 6858000"/>
              <a:gd name="connsiteX68" fmla="*/ 3107418 w 7021780"/>
              <a:gd name="connsiteY68" fmla="*/ 6813786 h 6858000"/>
              <a:gd name="connsiteX69" fmla="*/ 3151907 w 7021780"/>
              <a:gd name="connsiteY69" fmla="*/ 6858000 h 6858000"/>
              <a:gd name="connsiteX70" fmla="*/ 1278302 w 7021780"/>
              <a:gd name="connsiteY70" fmla="*/ 6858000 h 6858000"/>
              <a:gd name="connsiteX71" fmla="*/ 1227728 w 7021780"/>
              <a:gd name="connsiteY71" fmla="*/ 6807333 h 6858000"/>
              <a:gd name="connsiteX72" fmla="*/ 191909 w 7021780"/>
              <a:gd name="connsiteY72" fmla="*/ 5769612 h 6858000"/>
              <a:gd name="connsiteX73" fmla="*/ 0 w 7021780"/>
              <a:gd name="connsiteY73" fmla="*/ 5577351 h 6858000"/>
              <a:gd name="connsiteX74" fmla="*/ 0 w 7021780"/>
              <a:gd name="connsiteY74" fmla="*/ 588707 h 6858000"/>
              <a:gd name="connsiteX75" fmla="*/ 48439 w 7021780"/>
              <a:gd name="connsiteY75" fmla="*/ 563305 h 6858000"/>
              <a:gd name="connsiteX76" fmla="*/ 100284 w 7021780"/>
              <a:gd name="connsiteY76" fmla="*/ 520992 h 6858000"/>
              <a:gd name="connsiteX77" fmla="*/ 100284 w 7021780"/>
              <a:gd name="connsiteY77" fmla="*/ 51749 h 6858000"/>
              <a:gd name="connsiteX78" fmla="*/ 150381 w 7021780"/>
              <a:gd name="connsiteY78" fmla="*/ 105479 h 6858000"/>
              <a:gd name="connsiteX79" fmla="*/ 108111 w 7021780"/>
              <a:gd name="connsiteY79" fmla="*/ 5358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7021780" h="6858000">
                <a:moveTo>
                  <a:pt x="0" y="5987440"/>
                </a:moveTo>
                <a:lnTo>
                  <a:pt x="29484" y="6016968"/>
                </a:lnTo>
                <a:cubicBezTo>
                  <a:pt x="185952" y="6173673"/>
                  <a:pt x="364773" y="6352765"/>
                  <a:pt x="569140" y="6557441"/>
                </a:cubicBezTo>
                <a:cubicBezTo>
                  <a:pt x="649635" y="6638058"/>
                  <a:pt x="679820" y="6750864"/>
                  <a:pt x="659697" y="6855624"/>
                </a:cubicBezTo>
                <a:lnTo>
                  <a:pt x="658997" y="6858000"/>
                </a:lnTo>
                <a:lnTo>
                  <a:pt x="0" y="6858000"/>
                </a:lnTo>
                <a:close/>
                <a:moveTo>
                  <a:pt x="5558744" y="5607959"/>
                </a:moveTo>
                <a:cubicBezTo>
                  <a:pt x="5643290" y="5607959"/>
                  <a:pt x="5728283" y="5640202"/>
                  <a:pt x="5794488" y="5704686"/>
                </a:cubicBezTo>
                <a:cubicBezTo>
                  <a:pt x="5794488" y="5704686"/>
                  <a:pt x="5794488" y="5704686"/>
                  <a:pt x="6742830" y="6654040"/>
                </a:cubicBezTo>
                <a:cubicBezTo>
                  <a:pt x="6791142" y="6702404"/>
                  <a:pt x="6821337" y="6762354"/>
                  <a:pt x="6833415" y="6825201"/>
                </a:cubicBezTo>
                <a:lnTo>
                  <a:pt x="6836534" y="6858000"/>
                </a:lnTo>
                <a:lnTo>
                  <a:pt x="6008967" y="6858000"/>
                </a:lnTo>
                <a:lnTo>
                  <a:pt x="5965862" y="6814850"/>
                </a:lnTo>
                <a:cubicBezTo>
                  <a:pt x="5825787" y="6674625"/>
                  <a:pt x="5622042" y="6470662"/>
                  <a:pt x="5325685" y="6173989"/>
                </a:cubicBezTo>
                <a:cubicBezTo>
                  <a:pt x="5196853" y="6045021"/>
                  <a:pt x="5196853" y="5833655"/>
                  <a:pt x="5325685" y="5704686"/>
                </a:cubicBezTo>
                <a:cubicBezTo>
                  <a:pt x="5390100" y="5640202"/>
                  <a:pt x="5474199" y="5607959"/>
                  <a:pt x="5558744" y="5607959"/>
                </a:cubicBezTo>
                <a:close/>
                <a:moveTo>
                  <a:pt x="3316725" y="4869750"/>
                </a:moveTo>
                <a:cubicBezTo>
                  <a:pt x="3401681" y="4869751"/>
                  <a:pt x="3486638" y="4901986"/>
                  <a:pt x="3551026" y="4966456"/>
                </a:cubicBezTo>
                <a:cubicBezTo>
                  <a:pt x="3551026" y="4966456"/>
                  <a:pt x="3551026" y="4966456"/>
                  <a:pt x="5430760" y="6848596"/>
                </a:cubicBezTo>
                <a:lnTo>
                  <a:pt x="5440153" y="6858000"/>
                </a:lnTo>
                <a:lnTo>
                  <a:pt x="4502947" y="6858000"/>
                </a:lnTo>
                <a:lnTo>
                  <a:pt x="4478137" y="6833159"/>
                </a:lnTo>
                <a:cubicBezTo>
                  <a:pt x="4172746" y="6527377"/>
                  <a:pt x="3728540" y="6082603"/>
                  <a:pt x="3082423" y="5435659"/>
                </a:cubicBezTo>
                <a:cubicBezTo>
                  <a:pt x="2953647" y="5306717"/>
                  <a:pt x="2953647" y="5095397"/>
                  <a:pt x="3082423" y="4966456"/>
                </a:cubicBezTo>
                <a:cubicBezTo>
                  <a:pt x="3146812" y="4901986"/>
                  <a:pt x="3231768" y="4869751"/>
                  <a:pt x="3316725" y="4869750"/>
                </a:cubicBezTo>
                <a:close/>
                <a:moveTo>
                  <a:pt x="5055922" y="998196"/>
                </a:moveTo>
                <a:cubicBezTo>
                  <a:pt x="5140889" y="998196"/>
                  <a:pt x="5225856" y="1030419"/>
                  <a:pt x="5290251" y="1094863"/>
                </a:cubicBezTo>
                <a:cubicBezTo>
                  <a:pt x="5290251" y="1094863"/>
                  <a:pt x="5290251" y="1094863"/>
                  <a:pt x="6925187" y="2731036"/>
                </a:cubicBezTo>
                <a:cubicBezTo>
                  <a:pt x="7053978" y="2859925"/>
                  <a:pt x="7053978" y="3067579"/>
                  <a:pt x="6925187" y="3200048"/>
                </a:cubicBezTo>
                <a:cubicBezTo>
                  <a:pt x="6796395" y="3328937"/>
                  <a:pt x="6585321" y="3328937"/>
                  <a:pt x="6456529" y="3200048"/>
                </a:cubicBezTo>
                <a:cubicBezTo>
                  <a:pt x="6456529" y="3200048"/>
                  <a:pt x="6456529" y="3200048"/>
                  <a:pt x="4821594" y="1563876"/>
                </a:cubicBezTo>
                <a:cubicBezTo>
                  <a:pt x="4692802" y="1434987"/>
                  <a:pt x="4692802" y="1223752"/>
                  <a:pt x="4821594" y="1094863"/>
                </a:cubicBezTo>
                <a:cubicBezTo>
                  <a:pt x="4885989" y="1030419"/>
                  <a:pt x="4970956" y="998196"/>
                  <a:pt x="5055922" y="998196"/>
                </a:cubicBezTo>
                <a:close/>
                <a:moveTo>
                  <a:pt x="4403687" y="361012"/>
                </a:moveTo>
                <a:cubicBezTo>
                  <a:pt x="4491926" y="361012"/>
                  <a:pt x="4579716" y="394157"/>
                  <a:pt x="4646008" y="460448"/>
                </a:cubicBezTo>
                <a:cubicBezTo>
                  <a:pt x="4782173" y="596614"/>
                  <a:pt x="4782173" y="815195"/>
                  <a:pt x="4646008" y="947778"/>
                </a:cubicBezTo>
                <a:cubicBezTo>
                  <a:pt x="4513425" y="1083943"/>
                  <a:pt x="4294844" y="1083943"/>
                  <a:pt x="4158678" y="947778"/>
                </a:cubicBezTo>
                <a:cubicBezTo>
                  <a:pt x="4026096" y="815195"/>
                  <a:pt x="4026096" y="596614"/>
                  <a:pt x="4158678" y="460448"/>
                </a:cubicBezTo>
                <a:cubicBezTo>
                  <a:pt x="4226761" y="394157"/>
                  <a:pt x="4315448" y="361012"/>
                  <a:pt x="4403687" y="361012"/>
                </a:cubicBezTo>
                <a:close/>
                <a:moveTo>
                  <a:pt x="80069" y="0"/>
                </a:moveTo>
                <a:lnTo>
                  <a:pt x="2854045" y="0"/>
                </a:lnTo>
                <a:lnTo>
                  <a:pt x="3107543" y="253754"/>
                </a:lnTo>
                <a:cubicBezTo>
                  <a:pt x="6008207" y="3157345"/>
                  <a:pt x="6008207" y="3157345"/>
                  <a:pt x="6008207" y="3157345"/>
                </a:cubicBezTo>
                <a:cubicBezTo>
                  <a:pt x="6140608" y="3286297"/>
                  <a:pt x="6140608" y="3497635"/>
                  <a:pt x="6008207" y="3626587"/>
                </a:cubicBezTo>
                <a:cubicBezTo>
                  <a:pt x="5879385" y="3755539"/>
                  <a:pt x="5671839" y="3755539"/>
                  <a:pt x="5543017" y="3626587"/>
                </a:cubicBezTo>
                <a:cubicBezTo>
                  <a:pt x="5424930" y="3508381"/>
                  <a:pt x="5424930" y="3508381"/>
                  <a:pt x="5424930" y="3508381"/>
                </a:cubicBezTo>
                <a:cubicBezTo>
                  <a:pt x="5296108" y="3379429"/>
                  <a:pt x="5084983" y="3379429"/>
                  <a:pt x="4956160" y="3508381"/>
                </a:cubicBezTo>
                <a:cubicBezTo>
                  <a:pt x="4827338" y="3637333"/>
                  <a:pt x="4827338" y="3848671"/>
                  <a:pt x="4956160" y="3977623"/>
                </a:cubicBezTo>
                <a:cubicBezTo>
                  <a:pt x="5721936" y="4744172"/>
                  <a:pt x="5721936" y="4744172"/>
                  <a:pt x="5721936" y="4744172"/>
                </a:cubicBezTo>
                <a:cubicBezTo>
                  <a:pt x="5854337" y="4876706"/>
                  <a:pt x="5854337" y="5084462"/>
                  <a:pt x="5721936" y="5213414"/>
                </a:cubicBezTo>
                <a:cubicBezTo>
                  <a:pt x="5593114" y="5342366"/>
                  <a:pt x="5385567" y="5342366"/>
                  <a:pt x="5256745" y="5213414"/>
                </a:cubicBezTo>
                <a:cubicBezTo>
                  <a:pt x="5217383" y="5177594"/>
                  <a:pt x="5217383" y="5177594"/>
                  <a:pt x="5217383" y="5177594"/>
                </a:cubicBezTo>
                <a:cubicBezTo>
                  <a:pt x="5102875" y="5088044"/>
                  <a:pt x="5002680" y="5109536"/>
                  <a:pt x="4952582" y="5134610"/>
                </a:cubicBezTo>
                <a:cubicBezTo>
                  <a:pt x="4884593" y="5163266"/>
                  <a:pt x="4863122" y="5184758"/>
                  <a:pt x="4820182" y="5224160"/>
                </a:cubicBezTo>
                <a:cubicBezTo>
                  <a:pt x="4816603" y="5227742"/>
                  <a:pt x="4813025" y="5234906"/>
                  <a:pt x="4809446" y="5238488"/>
                </a:cubicBezTo>
                <a:cubicBezTo>
                  <a:pt x="4680624" y="5367440"/>
                  <a:pt x="4469499" y="5367440"/>
                  <a:pt x="4340677" y="5238488"/>
                </a:cubicBezTo>
                <a:lnTo>
                  <a:pt x="3288630" y="4181798"/>
                </a:lnTo>
                <a:cubicBezTo>
                  <a:pt x="3159808" y="4063591"/>
                  <a:pt x="3045299" y="4085083"/>
                  <a:pt x="2988045" y="4110157"/>
                </a:cubicBezTo>
                <a:cubicBezTo>
                  <a:pt x="2920055" y="4142396"/>
                  <a:pt x="2902163" y="4163888"/>
                  <a:pt x="2852066" y="4210454"/>
                </a:cubicBezTo>
                <a:cubicBezTo>
                  <a:pt x="2852066" y="4210454"/>
                  <a:pt x="2852066" y="4210454"/>
                  <a:pt x="2848487" y="4210454"/>
                </a:cubicBezTo>
                <a:cubicBezTo>
                  <a:pt x="2719665" y="4342988"/>
                  <a:pt x="2512119" y="4342988"/>
                  <a:pt x="2379718" y="4210454"/>
                </a:cubicBezTo>
                <a:cubicBezTo>
                  <a:pt x="1971781" y="3802105"/>
                  <a:pt x="1971781" y="3802105"/>
                  <a:pt x="1971781" y="3802105"/>
                </a:cubicBezTo>
                <a:cubicBezTo>
                  <a:pt x="1842959" y="3673153"/>
                  <a:pt x="1631834" y="3673153"/>
                  <a:pt x="1503013" y="3802105"/>
                </a:cubicBezTo>
                <a:cubicBezTo>
                  <a:pt x="1374191" y="3931057"/>
                  <a:pt x="1374191" y="4142396"/>
                  <a:pt x="1503013" y="4271348"/>
                </a:cubicBezTo>
                <a:cubicBezTo>
                  <a:pt x="2848487" y="5618181"/>
                  <a:pt x="2848487" y="5618181"/>
                  <a:pt x="2848487" y="5618181"/>
                </a:cubicBezTo>
                <a:cubicBezTo>
                  <a:pt x="2973731" y="5743551"/>
                  <a:pt x="2977310" y="5940561"/>
                  <a:pt x="2866379" y="6069513"/>
                </a:cubicBezTo>
                <a:cubicBezTo>
                  <a:pt x="2809125" y="6133989"/>
                  <a:pt x="2784076" y="6148317"/>
                  <a:pt x="2748292" y="6227121"/>
                </a:cubicBezTo>
                <a:cubicBezTo>
                  <a:pt x="2723244" y="6284433"/>
                  <a:pt x="2701773" y="6395475"/>
                  <a:pt x="2819860" y="6528009"/>
                </a:cubicBezTo>
                <a:cubicBezTo>
                  <a:pt x="2944209" y="6651588"/>
                  <a:pt x="3037471" y="6744273"/>
                  <a:pt x="3107418" y="6813786"/>
                </a:cubicBezTo>
                <a:lnTo>
                  <a:pt x="3151907" y="6858000"/>
                </a:lnTo>
                <a:lnTo>
                  <a:pt x="1278302" y="6858000"/>
                </a:lnTo>
                <a:lnTo>
                  <a:pt x="1227728" y="6807333"/>
                </a:lnTo>
                <a:cubicBezTo>
                  <a:pt x="846778" y="6425684"/>
                  <a:pt x="502694" y="6080968"/>
                  <a:pt x="191909" y="5769612"/>
                </a:cubicBezTo>
                <a:lnTo>
                  <a:pt x="0" y="5577351"/>
                </a:lnTo>
                <a:lnTo>
                  <a:pt x="0" y="588707"/>
                </a:lnTo>
                <a:lnTo>
                  <a:pt x="48439" y="563305"/>
                </a:lnTo>
                <a:cubicBezTo>
                  <a:pt x="66792" y="551215"/>
                  <a:pt x="84181" y="537111"/>
                  <a:pt x="100284" y="520992"/>
                </a:cubicBezTo>
                <a:cubicBezTo>
                  <a:pt x="229106" y="392040"/>
                  <a:pt x="229106" y="180701"/>
                  <a:pt x="100284" y="51749"/>
                </a:cubicBezTo>
                <a:cubicBezTo>
                  <a:pt x="150381" y="105479"/>
                  <a:pt x="150381" y="105479"/>
                  <a:pt x="150381" y="105479"/>
                </a:cubicBezTo>
                <a:cubicBezTo>
                  <a:pt x="134278" y="89360"/>
                  <a:pt x="120188" y="71954"/>
                  <a:pt x="108111" y="53582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16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5372100" y="0"/>
            <a:ext cx="6819900" cy="6858000"/>
          </a:xfrm>
          <a:custGeom>
            <a:avLst/>
            <a:gdLst>
              <a:gd name="connsiteX0" fmla="*/ 1826573 w 6819900"/>
              <a:gd name="connsiteY0" fmla="*/ 6689095 h 6858000"/>
              <a:gd name="connsiteX1" fmla="*/ 2040434 w 6819900"/>
              <a:gd name="connsiteY1" fmla="*/ 6777320 h 6858000"/>
              <a:gd name="connsiteX2" fmla="*/ 2080073 w 6819900"/>
              <a:gd name="connsiteY2" fmla="*/ 6825626 h 6858000"/>
              <a:gd name="connsiteX3" fmla="*/ 2097287 w 6819900"/>
              <a:gd name="connsiteY3" fmla="*/ 6858000 h 6858000"/>
              <a:gd name="connsiteX4" fmla="*/ 1532976 w 6819900"/>
              <a:gd name="connsiteY4" fmla="*/ 6858000 h 6858000"/>
              <a:gd name="connsiteX5" fmla="*/ 1610563 w 6819900"/>
              <a:gd name="connsiteY5" fmla="*/ 6780413 h 6858000"/>
              <a:gd name="connsiteX6" fmla="*/ 1826573 w 6819900"/>
              <a:gd name="connsiteY6" fmla="*/ 6689095 h 6858000"/>
              <a:gd name="connsiteX7" fmla="*/ 6819900 w 6819900"/>
              <a:gd name="connsiteY7" fmla="*/ 5432390 h 6858000"/>
              <a:gd name="connsiteX8" fmla="*/ 6819900 w 6819900"/>
              <a:gd name="connsiteY8" fmla="*/ 6220496 h 6858000"/>
              <a:gd name="connsiteX9" fmla="*/ 6721513 w 6819900"/>
              <a:gd name="connsiteY9" fmla="*/ 6318883 h 6858000"/>
              <a:gd name="connsiteX10" fmla="*/ 6183211 w 6819900"/>
              <a:gd name="connsiteY10" fmla="*/ 6857185 h 6858000"/>
              <a:gd name="connsiteX11" fmla="*/ 6182396 w 6819900"/>
              <a:gd name="connsiteY11" fmla="*/ 6858000 h 6858000"/>
              <a:gd name="connsiteX12" fmla="*/ 5316230 w 6819900"/>
              <a:gd name="connsiteY12" fmla="*/ 6858000 h 6858000"/>
              <a:gd name="connsiteX13" fmla="*/ 5335955 w 6819900"/>
              <a:gd name="connsiteY13" fmla="*/ 6838275 h 6858000"/>
              <a:gd name="connsiteX14" fmla="*/ 6657035 w 6819900"/>
              <a:gd name="connsiteY14" fmla="*/ 5517194 h 6858000"/>
              <a:gd name="connsiteX15" fmla="*/ 6815976 w 6819900"/>
              <a:gd name="connsiteY15" fmla="*/ 5432750 h 6858000"/>
              <a:gd name="connsiteX16" fmla="*/ 2723111 w 6819900"/>
              <a:gd name="connsiteY16" fmla="*/ 4399151 h 6858000"/>
              <a:gd name="connsiteX17" fmla="*/ 2939621 w 6819900"/>
              <a:gd name="connsiteY17" fmla="*/ 4488118 h 6858000"/>
              <a:gd name="connsiteX18" fmla="*/ 2939727 w 6819900"/>
              <a:gd name="connsiteY18" fmla="*/ 4921095 h 6858000"/>
              <a:gd name="connsiteX19" fmla="*/ 1030463 w 6819900"/>
              <a:gd name="connsiteY19" fmla="*/ 6830359 h 6858000"/>
              <a:gd name="connsiteX20" fmla="*/ 996791 w 6819900"/>
              <a:gd name="connsiteY20" fmla="*/ 6858000 h 6858000"/>
              <a:gd name="connsiteX21" fmla="*/ 631283 w 6819900"/>
              <a:gd name="connsiteY21" fmla="*/ 6858000 h 6858000"/>
              <a:gd name="connsiteX22" fmla="*/ 597487 w 6819900"/>
              <a:gd name="connsiteY22" fmla="*/ 6830252 h 6858000"/>
              <a:gd name="connsiteX23" fmla="*/ 597380 w 6819900"/>
              <a:gd name="connsiteY23" fmla="*/ 6397276 h 6858000"/>
              <a:gd name="connsiteX24" fmla="*/ 2506644 w 6819900"/>
              <a:gd name="connsiteY24" fmla="*/ 4488012 h 6858000"/>
              <a:gd name="connsiteX25" fmla="*/ 2723111 w 6819900"/>
              <a:gd name="connsiteY25" fmla="*/ 4399151 h 6858000"/>
              <a:gd name="connsiteX26" fmla="*/ 0 w 6819900"/>
              <a:gd name="connsiteY26" fmla="*/ 0 h 6858000"/>
              <a:gd name="connsiteX27" fmla="*/ 6819900 w 6819900"/>
              <a:gd name="connsiteY27" fmla="*/ 0 h 6858000"/>
              <a:gd name="connsiteX28" fmla="*/ 6819900 w 6819900"/>
              <a:gd name="connsiteY28" fmla="*/ 2 h 6858000"/>
              <a:gd name="connsiteX29" fmla="*/ 6614615 w 6819900"/>
              <a:gd name="connsiteY29" fmla="*/ 2 h 6858000"/>
              <a:gd name="connsiteX30" fmla="*/ 6597700 w 6819900"/>
              <a:gd name="connsiteY30" fmla="*/ 16916 h 6858000"/>
              <a:gd name="connsiteX31" fmla="*/ 6483457 w 6819900"/>
              <a:gd name="connsiteY31" fmla="*/ 131159 h 6858000"/>
              <a:gd name="connsiteX32" fmla="*/ 6483324 w 6819900"/>
              <a:gd name="connsiteY32" fmla="*/ 563703 h 6858000"/>
              <a:gd name="connsiteX33" fmla="*/ 6815314 w 6819900"/>
              <a:gd name="connsiteY33" fmla="*/ 630582 h 6858000"/>
              <a:gd name="connsiteX34" fmla="*/ 6819900 w 6819900"/>
              <a:gd name="connsiteY34" fmla="*/ 628153 h 6858000"/>
              <a:gd name="connsiteX35" fmla="*/ 6819900 w 6819900"/>
              <a:gd name="connsiteY35" fmla="*/ 4978494 h 6858000"/>
              <a:gd name="connsiteX36" fmla="*/ 6690899 w 6819900"/>
              <a:gd name="connsiteY36" fmla="*/ 5107495 h 6858000"/>
              <a:gd name="connsiteX37" fmla="*/ 5186407 w 6819900"/>
              <a:gd name="connsiteY37" fmla="*/ 6611987 h 6858000"/>
              <a:gd name="connsiteX38" fmla="*/ 4941196 w 6819900"/>
              <a:gd name="connsiteY38" fmla="*/ 6857197 h 6858000"/>
              <a:gd name="connsiteX39" fmla="*/ 4940394 w 6819900"/>
              <a:gd name="connsiteY39" fmla="*/ 6858000 h 6858000"/>
              <a:gd name="connsiteX40" fmla="*/ 4080721 w 6819900"/>
              <a:gd name="connsiteY40" fmla="*/ 6858000 h 6858000"/>
              <a:gd name="connsiteX41" fmla="*/ 4110132 w 6819900"/>
              <a:gd name="connsiteY41" fmla="*/ 6828589 h 6858000"/>
              <a:gd name="connsiteX42" fmla="*/ 4110264 w 6819900"/>
              <a:gd name="connsiteY42" fmla="*/ 6396046 h 6858000"/>
              <a:gd name="connsiteX43" fmla="*/ 3894020 w 6819900"/>
              <a:gd name="connsiteY43" fmla="*/ 6305355 h 6858000"/>
              <a:gd name="connsiteX44" fmla="*/ 3677721 w 6819900"/>
              <a:gd name="connsiteY44" fmla="*/ 6396179 h 6858000"/>
              <a:gd name="connsiteX45" fmla="*/ 3297832 w 6819900"/>
              <a:gd name="connsiteY45" fmla="*/ 6776068 h 6858000"/>
              <a:gd name="connsiteX46" fmla="*/ 3215900 w 6819900"/>
              <a:gd name="connsiteY46" fmla="*/ 6858000 h 6858000"/>
              <a:gd name="connsiteX47" fmla="*/ 2450151 w 6819900"/>
              <a:gd name="connsiteY47" fmla="*/ 6858000 h 6858000"/>
              <a:gd name="connsiteX48" fmla="*/ 2453059 w 6819900"/>
              <a:gd name="connsiteY48" fmla="*/ 6829044 h 6858000"/>
              <a:gd name="connsiteX49" fmla="*/ 2537061 w 6819900"/>
              <a:gd name="connsiteY49" fmla="*/ 6672018 h 6858000"/>
              <a:gd name="connsiteX50" fmla="*/ 2573117 w 6819900"/>
              <a:gd name="connsiteY50" fmla="*/ 6635962 h 6858000"/>
              <a:gd name="connsiteX51" fmla="*/ 2611812 w 6819900"/>
              <a:gd name="connsiteY51" fmla="*/ 6391358 h 6858000"/>
              <a:gd name="connsiteX52" fmla="*/ 2526885 w 6819900"/>
              <a:gd name="connsiteY52" fmla="*/ 6270374 h 6858000"/>
              <a:gd name="connsiteX53" fmla="*/ 2516590 w 6819900"/>
              <a:gd name="connsiteY53" fmla="*/ 6260079 h 6858000"/>
              <a:gd name="connsiteX54" fmla="*/ 2516723 w 6819900"/>
              <a:gd name="connsiteY54" fmla="*/ 5827535 h 6858000"/>
              <a:gd name="connsiteX55" fmla="*/ 3490245 w 6819900"/>
              <a:gd name="connsiteY55" fmla="*/ 4854013 h 6858000"/>
              <a:gd name="connsiteX56" fmla="*/ 3554696 w 6819900"/>
              <a:gd name="connsiteY56" fmla="*/ 4578504 h 6858000"/>
              <a:gd name="connsiteX57" fmla="*/ 3464622 w 6819900"/>
              <a:gd name="connsiteY57" fmla="*/ 4452373 h 6858000"/>
              <a:gd name="connsiteX58" fmla="*/ 3462048 w 6819900"/>
              <a:gd name="connsiteY58" fmla="*/ 4449799 h 6858000"/>
              <a:gd name="connsiteX59" fmla="*/ 3462181 w 6819900"/>
              <a:gd name="connsiteY59" fmla="*/ 4017256 h 6858000"/>
              <a:gd name="connsiteX60" fmla="*/ 3840773 w 6819900"/>
              <a:gd name="connsiteY60" fmla="*/ 3638664 h 6858000"/>
              <a:gd name="connsiteX61" fmla="*/ 3840906 w 6819900"/>
              <a:gd name="connsiteY61" fmla="*/ 3206121 h 6858000"/>
              <a:gd name="connsiteX62" fmla="*/ 3408362 w 6819900"/>
              <a:gd name="connsiteY62" fmla="*/ 3206253 h 6858000"/>
              <a:gd name="connsiteX63" fmla="*/ 2916451 w 6819900"/>
              <a:gd name="connsiteY63" fmla="*/ 3698165 h 6858000"/>
              <a:gd name="connsiteX64" fmla="*/ 2164417 w 6819900"/>
              <a:gd name="connsiteY64" fmla="*/ 4450199 h 6858000"/>
              <a:gd name="connsiteX65" fmla="*/ 1749893 w 6819900"/>
              <a:gd name="connsiteY65" fmla="*/ 4463199 h 6858000"/>
              <a:gd name="connsiteX66" fmla="*/ 1749891 w 6819900"/>
              <a:gd name="connsiteY66" fmla="*/ 4468349 h 6858000"/>
              <a:gd name="connsiteX67" fmla="*/ 1603169 w 6819900"/>
              <a:gd name="connsiteY67" fmla="*/ 4357683 h 6858000"/>
              <a:gd name="connsiteX68" fmla="*/ 1325085 w 6819900"/>
              <a:gd name="connsiteY68" fmla="*/ 4424710 h 6858000"/>
              <a:gd name="connsiteX69" fmla="*/ 869229 w 6819900"/>
              <a:gd name="connsiteY69" fmla="*/ 4880566 h 6858000"/>
              <a:gd name="connsiteX70" fmla="*/ 436686 w 6819900"/>
              <a:gd name="connsiteY70" fmla="*/ 4880699 h 6858000"/>
              <a:gd name="connsiteX71" fmla="*/ 439393 w 6819900"/>
              <a:gd name="connsiteY71" fmla="*/ 4450730 h 6858000"/>
              <a:gd name="connsiteX72" fmla="*/ 735571 w 6819900"/>
              <a:gd name="connsiteY72" fmla="*/ 4154551 h 6858000"/>
              <a:gd name="connsiteX73" fmla="*/ 802597 w 6819900"/>
              <a:gd name="connsiteY73" fmla="*/ 3876467 h 6858000"/>
              <a:gd name="connsiteX74" fmla="*/ 725392 w 6819900"/>
              <a:gd name="connsiteY74" fmla="*/ 3763206 h 6858000"/>
              <a:gd name="connsiteX75" fmla="*/ 707373 w 6819900"/>
              <a:gd name="connsiteY75" fmla="*/ 3750338 h 6858000"/>
              <a:gd name="connsiteX76" fmla="*/ 707506 w 6819900"/>
              <a:gd name="connsiteY76" fmla="*/ 3317794 h 6858000"/>
              <a:gd name="connsiteX77" fmla="*/ 4003143 w 6819900"/>
              <a:gd name="connsiteY77" fmla="*/ 22158 h 6858000"/>
              <a:gd name="connsiteX78" fmla="*/ 4025299 w 6819900"/>
              <a:gd name="connsiteY78" fmla="*/ 2 h 6858000"/>
              <a:gd name="connsiteX79" fmla="*/ 3617473 w 6819900"/>
              <a:gd name="connsiteY79" fmla="*/ 2 h 6858000"/>
              <a:gd name="connsiteX80" fmla="*/ 3599349 w 6819900"/>
              <a:gd name="connsiteY80" fmla="*/ 33998 h 6858000"/>
              <a:gd name="connsiteX81" fmla="*/ 3559634 w 6819900"/>
              <a:gd name="connsiteY81" fmla="*/ 82360 h 6858000"/>
              <a:gd name="connsiteX82" fmla="*/ 2050795 w 6819900"/>
              <a:gd name="connsiteY82" fmla="*/ 1591199 h 6858000"/>
              <a:gd name="connsiteX83" fmla="*/ 1618551 w 6819900"/>
              <a:gd name="connsiteY83" fmla="*/ 1591523 h 6858000"/>
              <a:gd name="connsiteX84" fmla="*/ 1621446 w 6819900"/>
              <a:gd name="connsiteY84" fmla="*/ 1161850 h 6858000"/>
              <a:gd name="connsiteX85" fmla="*/ 2744465 w 6819900"/>
              <a:gd name="connsiteY85" fmla="*/ 38831 h 6858000"/>
              <a:gd name="connsiteX86" fmla="*/ 2783295 w 6819900"/>
              <a:gd name="connsiteY86" fmla="*/ 2 h 6858000"/>
              <a:gd name="connsiteX87" fmla="*/ 0 w 6819900"/>
              <a:gd name="connsiteY87" fmla="*/ 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6819900" h="6858000">
                <a:moveTo>
                  <a:pt x="1826573" y="6689095"/>
                </a:moveTo>
                <a:cubicBezTo>
                  <a:pt x="1904117" y="6688680"/>
                  <a:pt x="1981303" y="6718188"/>
                  <a:pt x="2040434" y="6777320"/>
                </a:cubicBezTo>
                <a:cubicBezTo>
                  <a:pt x="2055539" y="6792424"/>
                  <a:pt x="2068751" y="6808617"/>
                  <a:pt x="2080073" y="6825626"/>
                </a:cubicBezTo>
                <a:lnTo>
                  <a:pt x="2097287" y="6858000"/>
                </a:lnTo>
                <a:lnTo>
                  <a:pt x="1532976" y="6858000"/>
                </a:lnTo>
                <a:lnTo>
                  <a:pt x="1610563" y="6780413"/>
                </a:lnTo>
                <a:cubicBezTo>
                  <a:pt x="1671127" y="6719850"/>
                  <a:pt x="1749029" y="6689510"/>
                  <a:pt x="1826573" y="6689095"/>
                </a:cubicBezTo>
                <a:close/>
                <a:moveTo>
                  <a:pt x="6819900" y="5432390"/>
                </a:moveTo>
                <a:lnTo>
                  <a:pt x="6819900" y="6220496"/>
                </a:lnTo>
                <a:lnTo>
                  <a:pt x="6721513" y="6318883"/>
                </a:lnTo>
                <a:cubicBezTo>
                  <a:pt x="6592501" y="6447895"/>
                  <a:pt x="6418335" y="6622061"/>
                  <a:pt x="6183211" y="6857185"/>
                </a:cubicBezTo>
                <a:lnTo>
                  <a:pt x="6182396" y="6858000"/>
                </a:lnTo>
                <a:lnTo>
                  <a:pt x="5316230" y="6858000"/>
                </a:lnTo>
                <a:lnTo>
                  <a:pt x="5335955" y="6838275"/>
                </a:lnTo>
                <a:cubicBezTo>
                  <a:pt x="5524681" y="6649550"/>
                  <a:pt x="5902132" y="6272098"/>
                  <a:pt x="6657035" y="5517194"/>
                </a:cubicBezTo>
                <a:cubicBezTo>
                  <a:pt x="6702445" y="5471784"/>
                  <a:pt x="6758008" y="5443773"/>
                  <a:pt x="6815976" y="5432750"/>
                </a:cubicBezTo>
                <a:close/>
                <a:moveTo>
                  <a:pt x="2723111" y="4399151"/>
                </a:moveTo>
                <a:cubicBezTo>
                  <a:pt x="2801717" y="4399170"/>
                  <a:pt x="2880330" y="4428827"/>
                  <a:pt x="2939621" y="4488118"/>
                </a:cubicBezTo>
                <a:cubicBezTo>
                  <a:pt x="3060780" y="4609279"/>
                  <a:pt x="3058251" y="4802571"/>
                  <a:pt x="2939727" y="4921095"/>
                </a:cubicBezTo>
                <a:cubicBezTo>
                  <a:pt x="2939727" y="4921095"/>
                  <a:pt x="2939727" y="4921095"/>
                  <a:pt x="1030463" y="6830359"/>
                </a:cubicBezTo>
                <a:lnTo>
                  <a:pt x="996791" y="6858000"/>
                </a:lnTo>
                <a:lnTo>
                  <a:pt x="631283" y="6858000"/>
                </a:lnTo>
                <a:lnTo>
                  <a:pt x="597487" y="6830252"/>
                </a:lnTo>
                <a:cubicBezTo>
                  <a:pt x="478905" y="6711670"/>
                  <a:pt x="476280" y="6518376"/>
                  <a:pt x="597380" y="6397276"/>
                </a:cubicBezTo>
                <a:cubicBezTo>
                  <a:pt x="597380" y="6397276"/>
                  <a:pt x="597380" y="6397276"/>
                  <a:pt x="2506644" y="4488012"/>
                </a:cubicBezTo>
                <a:cubicBezTo>
                  <a:pt x="2565906" y="4428750"/>
                  <a:pt x="2644505" y="4399131"/>
                  <a:pt x="2723111" y="4399151"/>
                </a:cubicBezTo>
                <a:close/>
                <a:moveTo>
                  <a:pt x="0" y="0"/>
                </a:moveTo>
                <a:lnTo>
                  <a:pt x="6819900" y="0"/>
                </a:lnTo>
                <a:lnTo>
                  <a:pt x="6819900" y="2"/>
                </a:lnTo>
                <a:lnTo>
                  <a:pt x="6614615" y="2"/>
                </a:lnTo>
                <a:lnTo>
                  <a:pt x="6597700" y="16916"/>
                </a:lnTo>
                <a:cubicBezTo>
                  <a:pt x="6562049" y="52568"/>
                  <a:pt x="6524020" y="90596"/>
                  <a:pt x="6483457" y="131159"/>
                </a:cubicBezTo>
                <a:cubicBezTo>
                  <a:pt x="6364986" y="249630"/>
                  <a:pt x="6364926" y="445305"/>
                  <a:pt x="6483324" y="563703"/>
                </a:cubicBezTo>
                <a:cubicBezTo>
                  <a:pt x="6574053" y="654432"/>
                  <a:pt x="6705354" y="675633"/>
                  <a:pt x="6815314" y="630582"/>
                </a:cubicBezTo>
                <a:lnTo>
                  <a:pt x="6819900" y="628153"/>
                </a:lnTo>
                <a:lnTo>
                  <a:pt x="6819900" y="4978494"/>
                </a:lnTo>
                <a:lnTo>
                  <a:pt x="6690899" y="5107495"/>
                </a:lnTo>
                <a:cubicBezTo>
                  <a:pt x="6289225" y="5509168"/>
                  <a:pt x="5794859" y="6003535"/>
                  <a:pt x="5186407" y="6611987"/>
                </a:cubicBezTo>
                <a:cubicBezTo>
                  <a:pt x="5186407" y="6611987"/>
                  <a:pt x="5186407" y="6611987"/>
                  <a:pt x="4941196" y="6857197"/>
                </a:cubicBezTo>
                <a:lnTo>
                  <a:pt x="4940394" y="6858000"/>
                </a:lnTo>
                <a:lnTo>
                  <a:pt x="4080721" y="6858000"/>
                </a:lnTo>
                <a:lnTo>
                  <a:pt x="4110132" y="6828589"/>
                </a:lnTo>
                <a:cubicBezTo>
                  <a:pt x="4231178" y="6707543"/>
                  <a:pt x="4228662" y="6514444"/>
                  <a:pt x="4110264" y="6396046"/>
                </a:cubicBezTo>
                <a:cubicBezTo>
                  <a:pt x="4049778" y="6335560"/>
                  <a:pt x="3971904" y="6305331"/>
                  <a:pt x="3894020" y="6305355"/>
                </a:cubicBezTo>
                <a:cubicBezTo>
                  <a:pt x="3816137" y="6305379"/>
                  <a:pt x="3738244" y="6335656"/>
                  <a:pt x="3677721" y="6396179"/>
                </a:cubicBezTo>
                <a:cubicBezTo>
                  <a:pt x="3677721" y="6396179"/>
                  <a:pt x="3677721" y="6396179"/>
                  <a:pt x="3297832" y="6776068"/>
                </a:cubicBezTo>
                <a:lnTo>
                  <a:pt x="3215900" y="6858000"/>
                </a:lnTo>
                <a:lnTo>
                  <a:pt x="2450151" y="6858000"/>
                </a:lnTo>
                <a:lnTo>
                  <a:pt x="2453059" y="6829044"/>
                </a:lnTo>
                <a:cubicBezTo>
                  <a:pt x="2464497" y="6771367"/>
                  <a:pt x="2492634" y="6716445"/>
                  <a:pt x="2537061" y="6672018"/>
                </a:cubicBezTo>
                <a:cubicBezTo>
                  <a:pt x="2537061" y="6672018"/>
                  <a:pt x="2537061" y="6672018"/>
                  <a:pt x="2573117" y="6635962"/>
                </a:cubicBezTo>
                <a:cubicBezTo>
                  <a:pt x="2652964" y="6530376"/>
                  <a:pt x="2632395" y="6437695"/>
                  <a:pt x="2611812" y="6391358"/>
                </a:cubicBezTo>
                <a:cubicBezTo>
                  <a:pt x="2586084" y="6329573"/>
                  <a:pt x="2565493" y="6308982"/>
                  <a:pt x="2526885" y="6270374"/>
                </a:cubicBezTo>
                <a:cubicBezTo>
                  <a:pt x="2524311" y="6267800"/>
                  <a:pt x="2519164" y="6262653"/>
                  <a:pt x="2516590" y="6260079"/>
                </a:cubicBezTo>
                <a:cubicBezTo>
                  <a:pt x="2398192" y="6141681"/>
                  <a:pt x="2398252" y="5946007"/>
                  <a:pt x="2516723" y="5827535"/>
                </a:cubicBezTo>
                <a:cubicBezTo>
                  <a:pt x="2516723" y="5827535"/>
                  <a:pt x="2516723" y="5827535"/>
                  <a:pt x="3490245" y="4854013"/>
                </a:cubicBezTo>
                <a:cubicBezTo>
                  <a:pt x="3598417" y="4735545"/>
                  <a:pt x="3580427" y="4629989"/>
                  <a:pt x="3554696" y="4578504"/>
                </a:cubicBezTo>
                <a:cubicBezTo>
                  <a:pt x="3526395" y="4514146"/>
                  <a:pt x="3505802" y="4498704"/>
                  <a:pt x="3464622" y="4452373"/>
                </a:cubicBezTo>
                <a:cubicBezTo>
                  <a:pt x="3464622" y="4452373"/>
                  <a:pt x="3462048" y="4449799"/>
                  <a:pt x="3462048" y="4449799"/>
                </a:cubicBezTo>
                <a:cubicBezTo>
                  <a:pt x="3343650" y="4331401"/>
                  <a:pt x="3343710" y="4135726"/>
                  <a:pt x="3462181" y="4017256"/>
                </a:cubicBezTo>
                <a:cubicBezTo>
                  <a:pt x="3462181" y="4017256"/>
                  <a:pt x="3462181" y="4017256"/>
                  <a:pt x="3840773" y="3638664"/>
                </a:cubicBezTo>
                <a:cubicBezTo>
                  <a:pt x="3959244" y="3520192"/>
                  <a:pt x="3961878" y="3327092"/>
                  <a:pt x="3840906" y="3206121"/>
                </a:cubicBezTo>
                <a:cubicBezTo>
                  <a:pt x="3722508" y="3087723"/>
                  <a:pt x="3526834" y="3087782"/>
                  <a:pt x="3408362" y="3206253"/>
                </a:cubicBezTo>
                <a:cubicBezTo>
                  <a:pt x="3408362" y="3206253"/>
                  <a:pt x="3408362" y="3206253"/>
                  <a:pt x="2916451" y="3698165"/>
                </a:cubicBezTo>
                <a:cubicBezTo>
                  <a:pt x="2916451" y="3698165"/>
                  <a:pt x="2916451" y="3698165"/>
                  <a:pt x="2164417" y="4450199"/>
                </a:cubicBezTo>
                <a:cubicBezTo>
                  <a:pt x="2051098" y="4563518"/>
                  <a:pt x="1870870" y="4568723"/>
                  <a:pt x="1749893" y="4463199"/>
                </a:cubicBezTo>
                <a:cubicBezTo>
                  <a:pt x="1749893" y="4463199"/>
                  <a:pt x="1749893" y="4463199"/>
                  <a:pt x="1749891" y="4468349"/>
                </a:cubicBezTo>
                <a:cubicBezTo>
                  <a:pt x="1688117" y="4411725"/>
                  <a:pt x="1677824" y="4391131"/>
                  <a:pt x="1603169" y="4357683"/>
                </a:cubicBezTo>
                <a:cubicBezTo>
                  <a:pt x="1551683" y="4337102"/>
                  <a:pt x="1446128" y="4313962"/>
                  <a:pt x="1325085" y="4424710"/>
                </a:cubicBezTo>
                <a:cubicBezTo>
                  <a:pt x="1325085" y="4424710"/>
                  <a:pt x="1325085" y="4424710"/>
                  <a:pt x="869229" y="4880566"/>
                </a:cubicBezTo>
                <a:cubicBezTo>
                  <a:pt x="748183" y="5001612"/>
                  <a:pt x="557658" y="5001671"/>
                  <a:pt x="436686" y="4880699"/>
                </a:cubicBezTo>
                <a:cubicBezTo>
                  <a:pt x="318288" y="4762301"/>
                  <a:pt x="318347" y="4571776"/>
                  <a:pt x="439393" y="4450730"/>
                </a:cubicBezTo>
                <a:cubicBezTo>
                  <a:pt x="439393" y="4450730"/>
                  <a:pt x="439393" y="4450730"/>
                  <a:pt x="735571" y="4154551"/>
                </a:cubicBezTo>
                <a:cubicBezTo>
                  <a:pt x="846318" y="4033508"/>
                  <a:pt x="823178" y="3927955"/>
                  <a:pt x="802597" y="3876467"/>
                </a:cubicBezTo>
                <a:cubicBezTo>
                  <a:pt x="776867" y="3819833"/>
                  <a:pt x="756276" y="3799242"/>
                  <a:pt x="725392" y="3763206"/>
                </a:cubicBezTo>
                <a:cubicBezTo>
                  <a:pt x="717668" y="3760634"/>
                  <a:pt x="712521" y="3755486"/>
                  <a:pt x="707373" y="3750338"/>
                </a:cubicBezTo>
                <a:cubicBezTo>
                  <a:pt x="586401" y="3629366"/>
                  <a:pt x="589035" y="3436265"/>
                  <a:pt x="707506" y="3317794"/>
                </a:cubicBezTo>
                <a:cubicBezTo>
                  <a:pt x="707506" y="3317794"/>
                  <a:pt x="707506" y="3317794"/>
                  <a:pt x="4003143" y="22158"/>
                </a:cubicBezTo>
                <a:lnTo>
                  <a:pt x="4025299" y="2"/>
                </a:lnTo>
                <a:lnTo>
                  <a:pt x="3617473" y="2"/>
                </a:lnTo>
                <a:lnTo>
                  <a:pt x="3599349" y="33998"/>
                </a:lnTo>
                <a:cubicBezTo>
                  <a:pt x="3587999" y="51022"/>
                  <a:pt x="3574761" y="67233"/>
                  <a:pt x="3559634" y="82360"/>
                </a:cubicBezTo>
                <a:cubicBezTo>
                  <a:pt x="3559634" y="82360"/>
                  <a:pt x="3559634" y="82360"/>
                  <a:pt x="2050795" y="1591199"/>
                </a:cubicBezTo>
                <a:cubicBezTo>
                  <a:pt x="1932354" y="1709640"/>
                  <a:pt x="1739386" y="1712358"/>
                  <a:pt x="1618551" y="1591523"/>
                </a:cubicBezTo>
                <a:cubicBezTo>
                  <a:pt x="1500288" y="1473259"/>
                  <a:pt x="1503005" y="1280291"/>
                  <a:pt x="1621446" y="1161850"/>
                </a:cubicBezTo>
                <a:cubicBezTo>
                  <a:pt x="1621446" y="1161850"/>
                  <a:pt x="1621446" y="1161850"/>
                  <a:pt x="2744465" y="38831"/>
                </a:cubicBezTo>
                <a:lnTo>
                  <a:pt x="2783295" y="2"/>
                </a:lnTo>
                <a:lnTo>
                  <a:pt x="0" y="2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78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7D3BB-DC7A-49F0-8D5B-ABFA80CE6F8B}" type="datetime1">
              <a:rPr lang="en-US" smtClean="0"/>
              <a:t>2/22/2023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1258A-E847-4A95-9744-69453ED3ED42}" type="slidenum">
              <a:rPr lang="en-US" smtClean="0"/>
              <a:t>‹#›</a:t>
            </a:fld>
            <a:endParaRPr lang="en-US"/>
          </a:p>
        </p:txBody>
      </p:sp>
      <p:sp>
        <p:nvSpPr>
          <p:cNvPr id="50" name="Picture Placeholder 49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4177852"/>
          </a:xfrm>
          <a:custGeom>
            <a:avLst/>
            <a:gdLst>
              <a:gd name="connsiteX0" fmla="*/ 3040258 w 12192000"/>
              <a:gd name="connsiteY0" fmla="*/ 1155576 h 4177852"/>
              <a:gd name="connsiteX1" fmla="*/ 3246121 w 12192000"/>
              <a:gd name="connsiteY1" fmla="*/ 1355916 h 4177852"/>
              <a:gd name="connsiteX2" fmla="*/ 3246121 w 12192000"/>
              <a:gd name="connsiteY2" fmla="*/ 2932279 h 4177852"/>
              <a:gd name="connsiteX3" fmla="*/ 3040258 w 12192000"/>
              <a:gd name="connsiteY3" fmla="*/ 3137891 h 4177852"/>
              <a:gd name="connsiteX4" fmla="*/ 2834395 w 12192000"/>
              <a:gd name="connsiteY4" fmla="*/ 2932279 h 4177852"/>
              <a:gd name="connsiteX5" fmla="*/ 2834395 w 12192000"/>
              <a:gd name="connsiteY5" fmla="*/ 1355916 h 4177852"/>
              <a:gd name="connsiteX6" fmla="*/ 3040258 w 12192000"/>
              <a:gd name="connsiteY6" fmla="*/ 1155576 h 4177852"/>
              <a:gd name="connsiteX7" fmla="*/ 9998767 w 12192000"/>
              <a:gd name="connsiteY7" fmla="*/ 0 h 4177852"/>
              <a:gd name="connsiteX8" fmla="*/ 12192000 w 12192000"/>
              <a:gd name="connsiteY8" fmla="*/ 0 h 4177852"/>
              <a:gd name="connsiteX9" fmla="*/ 12192000 w 12192000"/>
              <a:gd name="connsiteY9" fmla="*/ 2290233 h 4177852"/>
              <a:gd name="connsiteX10" fmla="*/ 12160778 w 12192000"/>
              <a:gd name="connsiteY10" fmla="*/ 2299642 h 4177852"/>
              <a:gd name="connsiteX11" fmla="*/ 12036084 w 12192000"/>
              <a:gd name="connsiteY11" fmla="*/ 2489511 h 4177852"/>
              <a:gd name="connsiteX12" fmla="*/ 12036084 w 12192000"/>
              <a:gd name="connsiteY12" fmla="*/ 2589719 h 4177852"/>
              <a:gd name="connsiteX13" fmla="*/ 11835519 w 12192000"/>
              <a:gd name="connsiteY13" fmla="*/ 2795410 h 4177852"/>
              <a:gd name="connsiteX14" fmla="*/ 11629677 w 12192000"/>
              <a:gd name="connsiteY14" fmla="*/ 2589719 h 4177852"/>
              <a:gd name="connsiteX15" fmla="*/ 11629677 w 12192000"/>
              <a:gd name="connsiteY15" fmla="*/ 1977921 h 4177852"/>
              <a:gd name="connsiteX16" fmla="*/ 11423834 w 12192000"/>
              <a:gd name="connsiteY16" fmla="*/ 1777504 h 4177852"/>
              <a:gd name="connsiteX17" fmla="*/ 11223268 w 12192000"/>
              <a:gd name="connsiteY17" fmla="*/ 1977921 h 4177852"/>
              <a:gd name="connsiteX18" fmla="*/ 11223268 w 12192000"/>
              <a:gd name="connsiteY18" fmla="*/ 2447318 h 4177852"/>
              <a:gd name="connsiteX19" fmla="*/ 11033260 w 12192000"/>
              <a:gd name="connsiteY19" fmla="*/ 2653009 h 4177852"/>
              <a:gd name="connsiteX20" fmla="*/ 10911865 w 12192000"/>
              <a:gd name="connsiteY20" fmla="*/ 2668832 h 4177852"/>
              <a:gd name="connsiteX21" fmla="*/ 10816861 w 12192000"/>
              <a:gd name="connsiteY21" fmla="*/ 2805958 h 4177852"/>
              <a:gd name="connsiteX22" fmla="*/ 10816861 w 12192000"/>
              <a:gd name="connsiteY22" fmla="*/ 3312274 h 4177852"/>
              <a:gd name="connsiteX23" fmla="*/ 10611018 w 12192000"/>
              <a:gd name="connsiteY23" fmla="*/ 3517965 h 4177852"/>
              <a:gd name="connsiteX24" fmla="*/ 10410453 w 12192000"/>
              <a:gd name="connsiteY24" fmla="*/ 3312274 h 4177852"/>
              <a:gd name="connsiteX25" fmla="*/ 10410453 w 12192000"/>
              <a:gd name="connsiteY25" fmla="*/ 2510607 h 4177852"/>
              <a:gd name="connsiteX26" fmla="*/ 10310170 w 12192000"/>
              <a:gd name="connsiteY26" fmla="*/ 2362932 h 4177852"/>
              <a:gd name="connsiteX27" fmla="*/ 10220444 w 12192000"/>
              <a:gd name="connsiteY27" fmla="*/ 2347109 h 4177852"/>
              <a:gd name="connsiteX28" fmla="*/ 10204610 w 12192000"/>
              <a:gd name="connsiteY28" fmla="*/ 2347109 h 4177852"/>
              <a:gd name="connsiteX29" fmla="*/ 9998767 w 12192000"/>
              <a:gd name="connsiteY29" fmla="*/ 2141418 h 4177852"/>
              <a:gd name="connsiteX30" fmla="*/ 9998767 w 12192000"/>
              <a:gd name="connsiteY30" fmla="*/ 564455 h 4177852"/>
              <a:gd name="connsiteX31" fmla="*/ 10004045 w 12192000"/>
              <a:gd name="connsiteY31" fmla="*/ 543359 h 4177852"/>
              <a:gd name="connsiteX32" fmla="*/ 9998767 w 12192000"/>
              <a:gd name="connsiteY32" fmla="*/ 516987 h 4177852"/>
              <a:gd name="connsiteX33" fmla="*/ 9998767 w 12192000"/>
              <a:gd name="connsiteY33" fmla="*/ 71301 h 4177852"/>
              <a:gd name="connsiteX34" fmla="*/ 6396171 w 12192000"/>
              <a:gd name="connsiteY34" fmla="*/ 0 h 4177852"/>
              <a:gd name="connsiteX35" fmla="*/ 9904710 w 12192000"/>
              <a:gd name="connsiteY35" fmla="*/ 0 h 4177852"/>
              <a:gd name="connsiteX36" fmla="*/ 9904710 w 12192000"/>
              <a:gd name="connsiteY36" fmla="*/ 10539 h 4177852"/>
              <a:gd name="connsiteX37" fmla="*/ 9904710 w 12192000"/>
              <a:gd name="connsiteY37" fmla="*/ 1176922 h 4177852"/>
              <a:gd name="connsiteX38" fmla="*/ 9904710 w 12192000"/>
              <a:gd name="connsiteY38" fmla="*/ 2864615 h 4177852"/>
              <a:gd name="connsiteX39" fmla="*/ 9709497 w 12192000"/>
              <a:gd name="connsiteY39" fmla="*/ 3059755 h 4177852"/>
              <a:gd name="connsiteX40" fmla="*/ 9514286 w 12192000"/>
              <a:gd name="connsiteY40" fmla="*/ 2864615 h 4177852"/>
              <a:gd name="connsiteX41" fmla="*/ 9514286 w 12192000"/>
              <a:gd name="connsiteY41" fmla="*/ 2548172 h 4177852"/>
              <a:gd name="connsiteX42" fmla="*/ 9319074 w 12192000"/>
              <a:gd name="connsiteY42" fmla="*/ 2353034 h 4177852"/>
              <a:gd name="connsiteX43" fmla="*/ 9123863 w 12192000"/>
              <a:gd name="connsiteY43" fmla="*/ 2548172 h 4177852"/>
              <a:gd name="connsiteX44" fmla="*/ 9123863 w 12192000"/>
              <a:gd name="connsiteY44" fmla="*/ 3202155 h 4177852"/>
              <a:gd name="connsiteX45" fmla="*/ 8933926 w 12192000"/>
              <a:gd name="connsiteY45" fmla="*/ 3397293 h 4177852"/>
              <a:gd name="connsiteX46" fmla="*/ 8738715 w 12192000"/>
              <a:gd name="connsiteY46" fmla="*/ 3202155 h 4177852"/>
              <a:gd name="connsiteX47" fmla="*/ 8738715 w 12192000"/>
              <a:gd name="connsiteY47" fmla="*/ 2616736 h 4177852"/>
              <a:gd name="connsiteX48" fmla="*/ 8543502 w 12192000"/>
              <a:gd name="connsiteY48" fmla="*/ 2421596 h 4177852"/>
              <a:gd name="connsiteX49" fmla="*/ 8348291 w 12192000"/>
              <a:gd name="connsiteY49" fmla="*/ 2616736 h 4177852"/>
              <a:gd name="connsiteX50" fmla="*/ 8348291 w 12192000"/>
              <a:gd name="connsiteY50" fmla="*/ 3982713 h 4177852"/>
              <a:gd name="connsiteX51" fmla="*/ 8153079 w 12192000"/>
              <a:gd name="connsiteY51" fmla="*/ 4177852 h 4177852"/>
              <a:gd name="connsiteX52" fmla="*/ 7957866 w 12192000"/>
              <a:gd name="connsiteY52" fmla="*/ 3982713 h 4177852"/>
              <a:gd name="connsiteX53" fmla="*/ 7957866 w 12192000"/>
              <a:gd name="connsiteY53" fmla="*/ 2864615 h 4177852"/>
              <a:gd name="connsiteX54" fmla="*/ 7762655 w 12192000"/>
              <a:gd name="connsiteY54" fmla="*/ 2669475 h 4177852"/>
              <a:gd name="connsiteX55" fmla="*/ 7567443 w 12192000"/>
              <a:gd name="connsiteY55" fmla="*/ 2864615 h 4177852"/>
              <a:gd name="connsiteX56" fmla="*/ 7567443 w 12192000"/>
              <a:gd name="connsiteY56" fmla="*/ 2817149 h 4177852"/>
              <a:gd name="connsiteX57" fmla="*/ 7372231 w 12192000"/>
              <a:gd name="connsiteY57" fmla="*/ 3012288 h 4177852"/>
              <a:gd name="connsiteX58" fmla="*/ 7177019 w 12192000"/>
              <a:gd name="connsiteY58" fmla="*/ 2817149 h 4177852"/>
              <a:gd name="connsiteX59" fmla="*/ 7177019 w 12192000"/>
              <a:gd name="connsiteY59" fmla="*/ 2738039 h 4177852"/>
              <a:gd name="connsiteX60" fmla="*/ 6981807 w 12192000"/>
              <a:gd name="connsiteY60" fmla="*/ 2548172 h 4177852"/>
              <a:gd name="connsiteX61" fmla="*/ 6786596 w 12192000"/>
              <a:gd name="connsiteY61" fmla="*/ 2738039 h 4177852"/>
              <a:gd name="connsiteX62" fmla="*/ 6786596 w 12192000"/>
              <a:gd name="connsiteY62" fmla="*/ 2716943 h 4177852"/>
              <a:gd name="connsiteX63" fmla="*/ 6591384 w 12192000"/>
              <a:gd name="connsiteY63" fmla="*/ 2912081 h 4177852"/>
              <a:gd name="connsiteX64" fmla="*/ 6396171 w 12192000"/>
              <a:gd name="connsiteY64" fmla="*/ 2716943 h 4177852"/>
              <a:gd name="connsiteX65" fmla="*/ 6396171 w 12192000"/>
              <a:gd name="connsiteY65" fmla="*/ 1029248 h 4177852"/>
              <a:gd name="connsiteX66" fmla="*/ 6396171 w 12192000"/>
              <a:gd name="connsiteY66" fmla="*/ 81691 h 4177852"/>
              <a:gd name="connsiteX67" fmla="*/ 3340177 w 12192000"/>
              <a:gd name="connsiteY67" fmla="*/ 0 h 4177852"/>
              <a:gd name="connsiteX68" fmla="*/ 6190309 w 12192000"/>
              <a:gd name="connsiteY68" fmla="*/ 0 h 4177852"/>
              <a:gd name="connsiteX69" fmla="*/ 6190309 w 12192000"/>
              <a:gd name="connsiteY69" fmla="*/ 117990 h 4177852"/>
              <a:gd name="connsiteX70" fmla="*/ 6190309 w 12192000"/>
              <a:gd name="connsiteY70" fmla="*/ 1182574 h 4177852"/>
              <a:gd name="connsiteX71" fmla="*/ 6185031 w 12192000"/>
              <a:gd name="connsiteY71" fmla="*/ 1240593 h 4177852"/>
              <a:gd name="connsiteX72" fmla="*/ 6190309 w 12192000"/>
              <a:gd name="connsiteY72" fmla="*/ 1293337 h 4177852"/>
              <a:gd name="connsiteX73" fmla="*/ 6190309 w 12192000"/>
              <a:gd name="connsiteY73" fmla="*/ 2870383 h 4177852"/>
              <a:gd name="connsiteX74" fmla="*/ 5989744 w 12192000"/>
              <a:gd name="connsiteY74" fmla="*/ 3076085 h 4177852"/>
              <a:gd name="connsiteX75" fmla="*/ 5783901 w 12192000"/>
              <a:gd name="connsiteY75" fmla="*/ 2870383 h 4177852"/>
              <a:gd name="connsiteX76" fmla="*/ 5783901 w 12192000"/>
              <a:gd name="connsiteY76" fmla="*/ 2437882 h 4177852"/>
              <a:gd name="connsiteX77" fmla="*/ 5583336 w 12192000"/>
              <a:gd name="connsiteY77" fmla="*/ 2237455 h 4177852"/>
              <a:gd name="connsiteX78" fmla="*/ 5377493 w 12192000"/>
              <a:gd name="connsiteY78" fmla="*/ 2437882 h 4177852"/>
              <a:gd name="connsiteX79" fmla="*/ 5377493 w 12192000"/>
              <a:gd name="connsiteY79" fmla="*/ 2569742 h 4177852"/>
              <a:gd name="connsiteX80" fmla="*/ 5171650 w 12192000"/>
              <a:gd name="connsiteY80" fmla="*/ 2770170 h 4177852"/>
              <a:gd name="connsiteX81" fmla="*/ 5161094 w 12192000"/>
              <a:gd name="connsiteY81" fmla="*/ 2770170 h 4177852"/>
              <a:gd name="connsiteX82" fmla="*/ 5066090 w 12192000"/>
              <a:gd name="connsiteY82" fmla="*/ 2785993 h 4177852"/>
              <a:gd name="connsiteX83" fmla="*/ 4971086 w 12192000"/>
              <a:gd name="connsiteY83" fmla="*/ 2928402 h 4177852"/>
              <a:gd name="connsiteX84" fmla="*/ 4971086 w 12192000"/>
              <a:gd name="connsiteY84" fmla="*/ 3851422 h 4177852"/>
              <a:gd name="connsiteX85" fmla="*/ 4765243 w 12192000"/>
              <a:gd name="connsiteY85" fmla="*/ 4051850 h 4177852"/>
              <a:gd name="connsiteX86" fmla="*/ 4564678 w 12192000"/>
              <a:gd name="connsiteY86" fmla="*/ 3851422 h 4177852"/>
              <a:gd name="connsiteX87" fmla="*/ 4564678 w 12192000"/>
              <a:gd name="connsiteY87" fmla="*/ 3498037 h 4177852"/>
              <a:gd name="connsiteX88" fmla="*/ 4464395 w 12192000"/>
              <a:gd name="connsiteY88" fmla="*/ 3355628 h 4177852"/>
              <a:gd name="connsiteX89" fmla="*/ 4374669 w 12192000"/>
              <a:gd name="connsiteY89" fmla="*/ 3339805 h 4177852"/>
              <a:gd name="connsiteX90" fmla="*/ 4358835 w 12192000"/>
              <a:gd name="connsiteY90" fmla="*/ 3339805 h 4177852"/>
              <a:gd name="connsiteX91" fmla="*/ 4158269 w 12192000"/>
              <a:gd name="connsiteY91" fmla="*/ 3139378 h 4177852"/>
              <a:gd name="connsiteX92" fmla="*/ 3952427 w 12192000"/>
              <a:gd name="connsiteY92" fmla="*/ 2933676 h 4177852"/>
              <a:gd name="connsiteX93" fmla="*/ 3746584 w 12192000"/>
              <a:gd name="connsiteY93" fmla="*/ 3139378 h 4177852"/>
              <a:gd name="connsiteX94" fmla="*/ 3746584 w 12192000"/>
              <a:gd name="connsiteY94" fmla="*/ 3687916 h 4177852"/>
              <a:gd name="connsiteX95" fmla="*/ 3546019 w 12192000"/>
              <a:gd name="connsiteY95" fmla="*/ 3888343 h 4177852"/>
              <a:gd name="connsiteX96" fmla="*/ 3340177 w 12192000"/>
              <a:gd name="connsiteY96" fmla="*/ 3687916 h 4177852"/>
              <a:gd name="connsiteX97" fmla="*/ 3340177 w 12192000"/>
              <a:gd name="connsiteY97" fmla="*/ 2000107 h 4177852"/>
              <a:gd name="connsiteX98" fmla="*/ 3340177 w 12192000"/>
              <a:gd name="connsiteY98" fmla="*/ 118300 h 4177852"/>
              <a:gd name="connsiteX99" fmla="*/ 2834394 w 12192000"/>
              <a:gd name="connsiteY99" fmla="*/ 0 h 4177852"/>
              <a:gd name="connsiteX100" fmla="*/ 3246120 w 12192000"/>
              <a:gd name="connsiteY100" fmla="*/ 0 h 4177852"/>
              <a:gd name="connsiteX101" fmla="*/ 3246120 w 12192000"/>
              <a:gd name="connsiteY101" fmla="*/ 112341 h 4177852"/>
              <a:gd name="connsiteX102" fmla="*/ 3246120 w 12192000"/>
              <a:gd name="connsiteY102" fmla="*/ 786419 h 4177852"/>
              <a:gd name="connsiteX103" fmla="*/ 3040257 w 12192000"/>
              <a:gd name="connsiteY103" fmla="*/ 986980 h 4177852"/>
              <a:gd name="connsiteX104" fmla="*/ 2834394 w 12192000"/>
              <a:gd name="connsiteY104" fmla="*/ 786419 h 4177852"/>
              <a:gd name="connsiteX105" fmla="*/ 2834394 w 12192000"/>
              <a:gd name="connsiteY105" fmla="*/ 11480 h 4177852"/>
              <a:gd name="connsiteX106" fmla="*/ 0 w 12192000"/>
              <a:gd name="connsiteY106" fmla="*/ 0 h 4177852"/>
              <a:gd name="connsiteX107" fmla="*/ 2733238 w 12192000"/>
              <a:gd name="connsiteY107" fmla="*/ 0 h 4177852"/>
              <a:gd name="connsiteX108" fmla="*/ 2733238 w 12192000"/>
              <a:gd name="connsiteY108" fmla="*/ 27664 h 4177852"/>
              <a:gd name="connsiteX109" fmla="*/ 2733238 w 12192000"/>
              <a:gd name="connsiteY109" fmla="*/ 1029248 h 4177852"/>
              <a:gd name="connsiteX110" fmla="*/ 2733238 w 12192000"/>
              <a:gd name="connsiteY110" fmla="*/ 2716943 h 4177852"/>
              <a:gd name="connsiteX111" fmla="*/ 2538026 w 12192000"/>
              <a:gd name="connsiteY111" fmla="*/ 2912081 h 4177852"/>
              <a:gd name="connsiteX112" fmla="*/ 2342815 w 12192000"/>
              <a:gd name="connsiteY112" fmla="*/ 2716943 h 4177852"/>
              <a:gd name="connsiteX113" fmla="*/ 2342815 w 12192000"/>
              <a:gd name="connsiteY113" fmla="*/ 2738039 h 4177852"/>
              <a:gd name="connsiteX114" fmla="*/ 2147602 w 12192000"/>
              <a:gd name="connsiteY114" fmla="*/ 2548172 h 4177852"/>
              <a:gd name="connsiteX115" fmla="*/ 1952390 w 12192000"/>
              <a:gd name="connsiteY115" fmla="*/ 2738039 h 4177852"/>
              <a:gd name="connsiteX116" fmla="*/ 1952390 w 12192000"/>
              <a:gd name="connsiteY116" fmla="*/ 2817149 h 4177852"/>
              <a:gd name="connsiteX117" fmla="*/ 1757179 w 12192000"/>
              <a:gd name="connsiteY117" fmla="*/ 3012288 h 4177852"/>
              <a:gd name="connsiteX118" fmla="*/ 1561966 w 12192000"/>
              <a:gd name="connsiteY118" fmla="*/ 2817149 h 4177852"/>
              <a:gd name="connsiteX119" fmla="*/ 1561966 w 12192000"/>
              <a:gd name="connsiteY119" fmla="*/ 2864615 h 4177852"/>
              <a:gd name="connsiteX120" fmla="*/ 1366754 w 12192000"/>
              <a:gd name="connsiteY120" fmla="*/ 2669475 h 4177852"/>
              <a:gd name="connsiteX121" fmla="*/ 1171543 w 12192000"/>
              <a:gd name="connsiteY121" fmla="*/ 2864615 h 4177852"/>
              <a:gd name="connsiteX122" fmla="*/ 1171543 w 12192000"/>
              <a:gd name="connsiteY122" fmla="*/ 3982713 h 4177852"/>
              <a:gd name="connsiteX123" fmla="*/ 976330 w 12192000"/>
              <a:gd name="connsiteY123" fmla="*/ 4177852 h 4177852"/>
              <a:gd name="connsiteX124" fmla="*/ 781118 w 12192000"/>
              <a:gd name="connsiteY124" fmla="*/ 3982713 h 4177852"/>
              <a:gd name="connsiteX125" fmla="*/ 781118 w 12192000"/>
              <a:gd name="connsiteY125" fmla="*/ 2616736 h 4177852"/>
              <a:gd name="connsiteX126" fmla="*/ 591182 w 12192000"/>
              <a:gd name="connsiteY126" fmla="*/ 2421596 h 4177852"/>
              <a:gd name="connsiteX127" fmla="*/ 395971 w 12192000"/>
              <a:gd name="connsiteY127" fmla="*/ 2616736 h 4177852"/>
              <a:gd name="connsiteX128" fmla="*/ 395971 w 12192000"/>
              <a:gd name="connsiteY128" fmla="*/ 3202155 h 4177852"/>
              <a:gd name="connsiteX129" fmla="*/ 200759 w 12192000"/>
              <a:gd name="connsiteY129" fmla="*/ 3397293 h 4177852"/>
              <a:gd name="connsiteX130" fmla="*/ 5546 w 12192000"/>
              <a:gd name="connsiteY130" fmla="*/ 3202155 h 4177852"/>
              <a:gd name="connsiteX131" fmla="*/ 5546 w 12192000"/>
              <a:gd name="connsiteY131" fmla="*/ 2548172 h 4177852"/>
              <a:gd name="connsiteX132" fmla="*/ 0 w 12192000"/>
              <a:gd name="connsiteY132" fmla="*/ 2520831 h 4177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12192000" h="4177852">
                <a:moveTo>
                  <a:pt x="3040258" y="1155576"/>
                </a:moveTo>
                <a:cubicBezTo>
                  <a:pt x="3151108" y="1155576"/>
                  <a:pt x="3246121" y="1245202"/>
                  <a:pt x="3246121" y="1355916"/>
                </a:cubicBezTo>
                <a:cubicBezTo>
                  <a:pt x="3246121" y="2932279"/>
                  <a:pt x="3246121" y="2932279"/>
                  <a:pt x="3246121" y="2932279"/>
                </a:cubicBezTo>
                <a:cubicBezTo>
                  <a:pt x="3246121" y="3048265"/>
                  <a:pt x="3151108" y="3137891"/>
                  <a:pt x="3040258" y="3137891"/>
                </a:cubicBezTo>
                <a:cubicBezTo>
                  <a:pt x="2929409" y="3137891"/>
                  <a:pt x="2834395" y="3048265"/>
                  <a:pt x="2834395" y="2932279"/>
                </a:cubicBezTo>
                <a:cubicBezTo>
                  <a:pt x="2834395" y="1355916"/>
                  <a:pt x="2834395" y="1355916"/>
                  <a:pt x="2834395" y="1355916"/>
                </a:cubicBezTo>
                <a:cubicBezTo>
                  <a:pt x="2834395" y="1245202"/>
                  <a:pt x="2929409" y="1155576"/>
                  <a:pt x="3040258" y="1155576"/>
                </a:cubicBezTo>
                <a:close/>
                <a:moveTo>
                  <a:pt x="9998767" y="0"/>
                </a:moveTo>
                <a:lnTo>
                  <a:pt x="12192000" y="0"/>
                </a:lnTo>
                <a:lnTo>
                  <a:pt x="12192000" y="2290233"/>
                </a:lnTo>
                <a:lnTo>
                  <a:pt x="12160778" y="2299642"/>
                </a:lnTo>
                <a:cubicBezTo>
                  <a:pt x="12086555" y="2330298"/>
                  <a:pt x="12036084" y="2402488"/>
                  <a:pt x="12036084" y="2489511"/>
                </a:cubicBezTo>
                <a:cubicBezTo>
                  <a:pt x="12036084" y="2489511"/>
                  <a:pt x="12036084" y="2489511"/>
                  <a:pt x="12036084" y="2589719"/>
                </a:cubicBezTo>
                <a:cubicBezTo>
                  <a:pt x="12036084" y="2700476"/>
                  <a:pt x="11946357" y="2795410"/>
                  <a:pt x="11835519" y="2795410"/>
                </a:cubicBezTo>
                <a:cubicBezTo>
                  <a:pt x="11719403" y="2795410"/>
                  <a:pt x="11629677" y="2700476"/>
                  <a:pt x="11629677" y="2589719"/>
                </a:cubicBezTo>
                <a:cubicBezTo>
                  <a:pt x="11629677" y="2589719"/>
                  <a:pt x="11629677" y="2589719"/>
                  <a:pt x="11629677" y="1977921"/>
                </a:cubicBezTo>
                <a:cubicBezTo>
                  <a:pt x="11629677" y="1867165"/>
                  <a:pt x="11539950" y="1777504"/>
                  <a:pt x="11423834" y="1777504"/>
                </a:cubicBezTo>
                <a:cubicBezTo>
                  <a:pt x="11312995" y="1777504"/>
                  <a:pt x="11223268" y="1867165"/>
                  <a:pt x="11223268" y="1977921"/>
                </a:cubicBezTo>
                <a:cubicBezTo>
                  <a:pt x="11223268" y="1977921"/>
                  <a:pt x="11223268" y="1977921"/>
                  <a:pt x="11223268" y="2447318"/>
                </a:cubicBezTo>
                <a:cubicBezTo>
                  <a:pt x="11223268" y="2558075"/>
                  <a:pt x="11138820" y="2642460"/>
                  <a:pt x="11033260" y="2653009"/>
                </a:cubicBezTo>
                <a:cubicBezTo>
                  <a:pt x="10980480" y="2653009"/>
                  <a:pt x="10964646" y="2653009"/>
                  <a:pt x="10911865" y="2668832"/>
                </a:cubicBezTo>
                <a:cubicBezTo>
                  <a:pt x="10880197" y="2679379"/>
                  <a:pt x="10827417" y="2716298"/>
                  <a:pt x="10816861" y="2805958"/>
                </a:cubicBezTo>
                <a:cubicBezTo>
                  <a:pt x="10816861" y="2805958"/>
                  <a:pt x="10816861" y="2805958"/>
                  <a:pt x="10816861" y="3312274"/>
                </a:cubicBezTo>
                <a:cubicBezTo>
                  <a:pt x="10816861" y="3423031"/>
                  <a:pt x="10721857" y="3517965"/>
                  <a:pt x="10611018" y="3517965"/>
                </a:cubicBezTo>
                <a:cubicBezTo>
                  <a:pt x="10500180" y="3517965"/>
                  <a:pt x="10410453" y="3423031"/>
                  <a:pt x="10410453" y="3312274"/>
                </a:cubicBezTo>
                <a:cubicBezTo>
                  <a:pt x="10410453" y="3312274"/>
                  <a:pt x="10410453" y="3312274"/>
                  <a:pt x="10410453" y="2510607"/>
                </a:cubicBezTo>
                <a:cubicBezTo>
                  <a:pt x="10399897" y="2410399"/>
                  <a:pt x="10341838" y="2373480"/>
                  <a:pt x="10310170" y="2362932"/>
                </a:cubicBezTo>
                <a:cubicBezTo>
                  <a:pt x="10273225" y="2347109"/>
                  <a:pt x="10252112" y="2347109"/>
                  <a:pt x="10220444" y="2347109"/>
                </a:cubicBezTo>
                <a:cubicBezTo>
                  <a:pt x="10215166" y="2347109"/>
                  <a:pt x="10209888" y="2347109"/>
                  <a:pt x="10204610" y="2347109"/>
                </a:cubicBezTo>
                <a:cubicBezTo>
                  <a:pt x="10093771" y="2347109"/>
                  <a:pt x="9998767" y="2257449"/>
                  <a:pt x="9998767" y="2141418"/>
                </a:cubicBezTo>
                <a:cubicBezTo>
                  <a:pt x="9998767" y="2141418"/>
                  <a:pt x="9998767" y="2141418"/>
                  <a:pt x="9998767" y="564455"/>
                </a:cubicBezTo>
                <a:cubicBezTo>
                  <a:pt x="9998767" y="559180"/>
                  <a:pt x="10004045" y="548633"/>
                  <a:pt x="10004045" y="543359"/>
                </a:cubicBezTo>
                <a:cubicBezTo>
                  <a:pt x="10004045" y="532810"/>
                  <a:pt x="9998767" y="527536"/>
                  <a:pt x="9998767" y="516987"/>
                </a:cubicBezTo>
                <a:cubicBezTo>
                  <a:pt x="9998767" y="516987"/>
                  <a:pt x="9998767" y="516987"/>
                  <a:pt x="9998767" y="71301"/>
                </a:cubicBezTo>
                <a:close/>
                <a:moveTo>
                  <a:pt x="6396171" y="0"/>
                </a:moveTo>
                <a:lnTo>
                  <a:pt x="9904710" y="0"/>
                </a:lnTo>
                <a:lnTo>
                  <a:pt x="9904710" y="10539"/>
                </a:lnTo>
                <a:cubicBezTo>
                  <a:pt x="9904710" y="349953"/>
                  <a:pt x="9904710" y="736560"/>
                  <a:pt x="9904710" y="1176922"/>
                </a:cubicBezTo>
                <a:cubicBezTo>
                  <a:pt x="9904710" y="1176922"/>
                  <a:pt x="9904710" y="1176922"/>
                  <a:pt x="9904710" y="2864615"/>
                </a:cubicBezTo>
                <a:cubicBezTo>
                  <a:pt x="9904710" y="2970096"/>
                  <a:pt x="9820294" y="3059755"/>
                  <a:pt x="9709497" y="3059755"/>
                </a:cubicBezTo>
                <a:cubicBezTo>
                  <a:pt x="9603978" y="3059755"/>
                  <a:pt x="9514286" y="2970096"/>
                  <a:pt x="9514286" y="2864615"/>
                </a:cubicBezTo>
                <a:cubicBezTo>
                  <a:pt x="9514286" y="2864615"/>
                  <a:pt x="9514286" y="2864615"/>
                  <a:pt x="9514286" y="2548172"/>
                </a:cubicBezTo>
                <a:cubicBezTo>
                  <a:pt x="9514286" y="2437418"/>
                  <a:pt x="9429870" y="2353034"/>
                  <a:pt x="9319074" y="2353034"/>
                </a:cubicBezTo>
                <a:cubicBezTo>
                  <a:pt x="9213555" y="2353034"/>
                  <a:pt x="9123863" y="2437418"/>
                  <a:pt x="9123863" y="2548172"/>
                </a:cubicBezTo>
                <a:cubicBezTo>
                  <a:pt x="9123863" y="2548172"/>
                  <a:pt x="9123863" y="2548172"/>
                  <a:pt x="9123863" y="3202155"/>
                </a:cubicBezTo>
                <a:cubicBezTo>
                  <a:pt x="9123863" y="3312909"/>
                  <a:pt x="9039446" y="3397293"/>
                  <a:pt x="8933926" y="3397293"/>
                </a:cubicBezTo>
                <a:cubicBezTo>
                  <a:pt x="8823130" y="3397293"/>
                  <a:pt x="8738715" y="3312909"/>
                  <a:pt x="8738715" y="3202155"/>
                </a:cubicBezTo>
                <a:cubicBezTo>
                  <a:pt x="8738715" y="3202155"/>
                  <a:pt x="8738715" y="3202155"/>
                  <a:pt x="8738715" y="2616736"/>
                </a:cubicBezTo>
                <a:cubicBezTo>
                  <a:pt x="8738715" y="2511255"/>
                  <a:pt x="8649023" y="2421596"/>
                  <a:pt x="8543502" y="2421596"/>
                </a:cubicBezTo>
                <a:cubicBezTo>
                  <a:pt x="8432706" y="2421596"/>
                  <a:pt x="8348291" y="2511255"/>
                  <a:pt x="8348291" y="2616736"/>
                </a:cubicBezTo>
                <a:cubicBezTo>
                  <a:pt x="8348291" y="2616736"/>
                  <a:pt x="8348291" y="2616736"/>
                  <a:pt x="8348291" y="3982713"/>
                </a:cubicBezTo>
                <a:cubicBezTo>
                  <a:pt x="8348291" y="4088194"/>
                  <a:pt x="8258599" y="4177852"/>
                  <a:pt x="8153079" y="4177852"/>
                </a:cubicBezTo>
                <a:cubicBezTo>
                  <a:pt x="8042283" y="4177852"/>
                  <a:pt x="7957866" y="4088194"/>
                  <a:pt x="7957866" y="3982713"/>
                </a:cubicBezTo>
                <a:cubicBezTo>
                  <a:pt x="7957866" y="3982713"/>
                  <a:pt x="7957866" y="3982713"/>
                  <a:pt x="7957866" y="2864615"/>
                </a:cubicBezTo>
                <a:cubicBezTo>
                  <a:pt x="7957866" y="2753861"/>
                  <a:pt x="7868174" y="2669475"/>
                  <a:pt x="7762655" y="2669475"/>
                </a:cubicBezTo>
                <a:cubicBezTo>
                  <a:pt x="7657135" y="2669475"/>
                  <a:pt x="7567443" y="2753861"/>
                  <a:pt x="7567443" y="2864615"/>
                </a:cubicBezTo>
                <a:cubicBezTo>
                  <a:pt x="7567443" y="2864615"/>
                  <a:pt x="7567443" y="2864615"/>
                  <a:pt x="7567443" y="2817149"/>
                </a:cubicBezTo>
                <a:cubicBezTo>
                  <a:pt x="7567443" y="2927904"/>
                  <a:pt x="7477751" y="3012288"/>
                  <a:pt x="7372231" y="3012288"/>
                </a:cubicBezTo>
                <a:cubicBezTo>
                  <a:pt x="7266711" y="3012288"/>
                  <a:pt x="7177019" y="2927904"/>
                  <a:pt x="7177019" y="2817149"/>
                </a:cubicBezTo>
                <a:cubicBezTo>
                  <a:pt x="7177019" y="2817149"/>
                  <a:pt x="7177019" y="2817149"/>
                  <a:pt x="7177019" y="2738039"/>
                </a:cubicBezTo>
                <a:cubicBezTo>
                  <a:pt x="7177019" y="2632558"/>
                  <a:pt x="7092603" y="2548172"/>
                  <a:pt x="6981807" y="2548172"/>
                </a:cubicBezTo>
                <a:cubicBezTo>
                  <a:pt x="6876288" y="2548172"/>
                  <a:pt x="6786596" y="2632558"/>
                  <a:pt x="6786596" y="2738039"/>
                </a:cubicBezTo>
                <a:cubicBezTo>
                  <a:pt x="6786596" y="2738039"/>
                  <a:pt x="6786596" y="2738039"/>
                  <a:pt x="6786596" y="2716943"/>
                </a:cubicBezTo>
                <a:cubicBezTo>
                  <a:pt x="6786596" y="2822423"/>
                  <a:pt x="6702179" y="2912081"/>
                  <a:pt x="6591384" y="2912081"/>
                </a:cubicBezTo>
                <a:cubicBezTo>
                  <a:pt x="6485863" y="2912081"/>
                  <a:pt x="6396171" y="2822423"/>
                  <a:pt x="6396171" y="2716943"/>
                </a:cubicBezTo>
                <a:cubicBezTo>
                  <a:pt x="6396171" y="2716943"/>
                  <a:pt x="6396171" y="2716943"/>
                  <a:pt x="6396171" y="1029248"/>
                </a:cubicBezTo>
                <a:cubicBezTo>
                  <a:pt x="6396171" y="1029248"/>
                  <a:pt x="6396171" y="1029248"/>
                  <a:pt x="6396171" y="81691"/>
                </a:cubicBezTo>
                <a:close/>
                <a:moveTo>
                  <a:pt x="3340177" y="0"/>
                </a:moveTo>
                <a:lnTo>
                  <a:pt x="6190309" y="0"/>
                </a:lnTo>
                <a:lnTo>
                  <a:pt x="6190309" y="117990"/>
                </a:lnTo>
                <a:cubicBezTo>
                  <a:pt x="6190309" y="350928"/>
                  <a:pt x="6190309" y="689747"/>
                  <a:pt x="6190309" y="1182574"/>
                </a:cubicBezTo>
                <a:cubicBezTo>
                  <a:pt x="6190309" y="1203672"/>
                  <a:pt x="6190309" y="1224769"/>
                  <a:pt x="6185031" y="1240593"/>
                </a:cubicBezTo>
                <a:cubicBezTo>
                  <a:pt x="6190309" y="1256416"/>
                  <a:pt x="6190309" y="1277513"/>
                  <a:pt x="6190309" y="1293337"/>
                </a:cubicBezTo>
                <a:cubicBezTo>
                  <a:pt x="6190309" y="1293337"/>
                  <a:pt x="6190309" y="1293337"/>
                  <a:pt x="6190309" y="2870383"/>
                </a:cubicBezTo>
                <a:cubicBezTo>
                  <a:pt x="6190309" y="2986420"/>
                  <a:pt x="6100582" y="3076085"/>
                  <a:pt x="5989744" y="3076085"/>
                </a:cubicBezTo>
                <a:cubicBezTo>
                  <a:pt x="5873629" y="3076085"/>
                  <a:pt x="5783901" y="2986420"/>
                  <a:pt x="5783901" y="2870383"/>
                </a:cubicBezTo>
                <a:cubicBezTo>
                  <a:pt x="5783901" y="2870383"/>
                  <a:pt x="5783901" y="2870383"/>
                  <a:pt x="5783901" y="2437882"/>
                </a:cubicBezTo>
                <a:cubicBezTo>
                  <a:pt x="5783901" y="2327120"/>
                  <a:pt x="5694175" y="2237455"/>
                  <a:pt x="5583336" y="2237455"/>
                </a:cubicBezTo>
                <a:cubicBezTo>
                  <a:pt x="5467220" y="2237455"/>
                  <a:pt x="5377493" y="2327120"/>
                  <a:pt x="5377493" y="2437882"/>
                </a:cubicBezTo>
                <a:cubicBezTo>
                  <a:pt x="5377493" y="2437882"/>
                  <a:pt x="5377493" y="2437882"/>
                  <a:pt x="5377493" y="2569742"/>
                </a:cubicBezTo>
                <a:cubicBezTo>
                  <a:pt x="5377493" y="2680505"/>
                  <a:pt x="5287768" y="2770170"/>
                  <a:pt x="5171650" y="2770170"/>
                </a:cubicBezTo>
                <a:cubicBezTo>
                  <a:pt x="5171650" y="2770170"/>
                  <a:pt x="5166373" y="2770170"/>
                  <a:pt x="5161094" y="2770170"/>
                </a:cubicBezTo>
                <a:cubicBezTo>
                  <a:pt x="5129426" y="2770170"/>
                  <a:pt x="5108314" y="2770170"/>
                  <a:pt x="5066090" y="2785993"/>
                </a:cubicBezTo>
                <a:cubicBezTo>
                  <a:pt x="5034423" y="2801817"/>
                  <a:pt x="4981643" y="2833462"/>
                  <a:pt x="4971086" y="2928402"/>
                </a:cubicBezTo>
                <a:cubicBezTo>
                  <a:pt x="4971086" y="2928402"/>
                  <a:pt x="4971086" y="2928402"/>
                  <a:pt x="4971086" y="3851422"/>
                </a:cubicBezTo>
                <a:cubicBezTo>
                  <a:pt x="4971086" y="3962184"/>
                  <a:pt x="4881360" y="4051850"/>
                  <a:pt x="4765243" y="4051850"/>
                </a:cubicBezTo>
                <a:cubicBezTo>
                  <a:pt x="4654405" y="4051850"/>
                  <a:pt x="4564678" y="3962184"/>
                  <a:pt x="4564678" y="3851422"/>
                </a:cubicBezTo>
                <a:cubicBezTo>
                  <a:pt x="4564678" y="3851422"/>
                  <a:pt x="4564678" y="3851422"/>
                  <a:pt x="4564678" y="3498037"/>
                </a:cubicBezTo>
                <a:cubicBezTo>
                  <a:pt x="4554122" y="3403098"/>
                  <a:pt x="4496063" y="3371452"/>
                  <a:pt x="4464395" y="3355628"/>
                </a:cubicBezTo>
                <a:cubicBezTo>
                  <a:pt x="4427449" y="3345079"/>
                  <a:pt x="4406338" y="3339805"/>
                  <a:pt x="4374669" y="3339805"/>
                </a:cubicBezTo>
                <a:cubicBezTo>
                  <a:pt x="4369392" y="3339805"/>
                  <a:pt x="4364113" y="3339805"/>
                  <a:pt x="4358835" y="3339805"/>
                </a:cubicBezTo>
                <a:cubicBezTo>
                  <a:pt x="4247996" y="3339805"/>
                  <a:pt x="4158269" y="3250140"/>
                  <a:pt x="4158269" y="3139378"/>
                </a:cubicBezTo>
                <a:cubicBezTo>
                  <a:pt x="4158269" y="3023341"/>
                  <a:pt x="4063266" y="2933676"/>
                  <a:pt x="3952427" y="2933676"/>
                </a:cubicBezTo>
                <a:cubicBezTo>
                  <a:pt x="3841589" y="2933676"/>
                  <a:pt x="3746584" y="3023341"/>
                  <a:pt x="3746584" y="3139378"/>
                </a:cubicBezTo>
                <a:cubicBezTo>
                  <a:pt x="3746584" y="3139378"/>
                  <a:pt x="3746584" y="3139378"/>
                  <a:pt x="3746584" y="3687916"/>
                </a:cubicBezTo>
                <a:cubicBezTo>
                  <a:pt x="3746584" y="3798678"/>
                  <a:pt x="3656858" y="3888343"/>
                  <a:pt x="3546019" y="3888343"/>
                </a:cubicBezTo>
                <a:cubicBezTo>
                  <a:pt x="3429902" y="3888343"/>
                  <a:pt x="3340177" y="3798678"/>
                  <a:pt x="3340177" y="3687916"/>
                </a:cubicBezTo>
                <a:cubicBezTo>
                  <a:pt x="3340177" y="3687916"/>
                  <a:pt x="3340177" y="3687916"/>
                  <a:pt x="3340177" y="2000107"/>
                </a:cubicBezTo>
                <a:cubicBezTo>
                  <a:pt x="3340177" y="2000107"/>
                  <a:pt x="3340177" y="2000107"/>
                  <a:pt x="3340177" y="118300"/>
                </a:cubicBezTo>
                <a:close/>
                <a:moveTo>
                  <a:pt x="2834394" y="0"/>
                </a:moveTo>
                <a:lnTo>
                  <a:pt x="3246120" y="0"/>
                </a:lnTo>
                <a:lnTo>
                  <a:pt x="3246120" y="112341"/>
                </a:lnTo>
                <a:cubicBezTo>
                  <a:pt x="3246120" y="786419"/>
                  <a:pt x="3246120" y="786419"/>
                  <a:pt x="3246120" y="786419"/>
                </a:cubicBezTo>
                <a:cubicBezTo>
                  <a:pt x="3246120" y="897256"/>
                  <a:pt x="3151106" y="986980"/>
                  <a:pt x="3040257" y="986980"/>
                </a:cubicBezTo>
                <a:cubicBezTo>
                  <a:pt x="2929409" y="986980"/>
                  <a:pt x="2834394" y="897256"/>
                  <a:pt x="2834394" y="786419"/>
                </a:cubicBezTo>
                <a:cubicBezTo>
                  <a:pt x="2834394" y="275119"/>
                  <a:pt x="2834394" y="83381"/>
                  <a:pt x="2834394" y="11480"/>
                </a:cubicBezTo>
                <a:close/>
                <a:moveTo>
                  <a:pt x="0" y="0"/>
                </a:moveTo>
                <a:lnTo>
                  <a:pt x="2733238" y="0"/>
                </a:lnTo>
                <a:lnTo>
                  <a:pt x="2733238" y="27664"/>
                </a:lnTo>
                <a:cubicBezTo>
                  <a:pt x="2733238" y="283275"/>
                  <a:pt x="2733238" y="610456"/>
                  <a:pt x="2733238" y="1029248"/>
                </a:cubicBezTo>
                <a:cubicBezTo>
                  <a:pt x="2733238" y="1029248"/>
                  <a:pt x="2733238" y="1029248"/>
                  <a:pt x="2733238" y="2716943"/>
                </a:cubicBezTo>
                <a:cubicBezTo>
                  <a:pt x="2733238" y="2822423"/>
                  <a:pt x="2643546" y="2912081"/>
                  <a:pt x="2538026" y="2912081"/>
                </a:cubicBezTo>
                <a:cubicBezTo>
                  <a:pt x="2432507" y="2912081"/>
                  <a:pt x="2342815" y="2822423"/>
                  <a:pt x="2342815" y="2716943"/>
                </a:cubicBezTo>
                <a:cubicBezTo>
                  <a:pt x="2342815" y="2716943"/>
                  <a:pt x="2342815" y="2716943"/>
                  <a:pt x="2342815" y="2738039"/>
                </a:cubicBezTo>
                <a:cubicBezTo>
                  <a:pt x="2342815" y="2632558"/>
                  <a:pt x="2253123" y="2548172"/>
                  <a:pt x="2147602" y="2548172"/>
                </a:cubicBezTo>
                <a:cubicBezTo>
                  <a:pt x="2042083" y="2548172"/>
                  <a:pt x="1952390" y="2632558"/>
                  <a:pt x="1952390" y="2738039"/>
                </a:cubicBezTo>
                <a:cubicBezTo>
                  <a:pt x="1952390" y="2738039"/>
                  <a:pt x="1952390" y="2738039"/>
                  <a:pt x="1952390" y="2817149"/>
                </a:cubicBezTo>
                <a:cubicBezTo>
                  <a:pt x="1952390" y="2927904"/>
                  <a:pt x="1867975" y="3012288"/>
                  <a:pt x="1757179" y="3012288"/>
                </a:cubicBezTo>
                <a:cubicBezTo>
                  <a:pt x="1651658" y="3012288"/>
                  <a:pt x="1561966" y="2927904"/>
                  <a:pt x="1561966" y="2817149"/>
                </a:cubicBezTo>
                <a:cubicBezTo>
                  <a:pt x="1561966" y="2817149"/>
                  <a:pt x="1561966" y="2817149"/>
                  <a:pt x="1561966" y="2864615"/>
                </a:cubicBezTo>
                <a:cubicBezTo>
                  <a:pt x="1561966" y="2753861"/>
                  <a:pt x="1477550" y="2669475"/>
                  <a:pt x="1366754" y="2669475"/>
                </a:cubicBezTo>
                <a:cubicBezTo>
                  <a:pt x="1261235" y="2669475"/>
                  <a:pt x="1171543" y="2753861"/>
                  <a:pt x="1171543" y="2864615"/>
                </a:cubicBezTo>
                <a:cubicBezTo>
                  <a:pt x="1171543" y="2864615"/>
                  <a:pt x="1171543" y="2864615"/>
                  <a:pt x="1171543" y="3982713"/>
                </a:cubicBezTo>
                <a:cubicBezTo>
                  <a:pt x="1171543" y="4088194"/>
                  <a:pt x="1087126" y="4177852"/>
                  <a:pt x="976330" y="4177852"/>
                </a:cubicBezTo>
                <a:cubicBezTo>
                  <a:pt x="870810" y="4177852"/>
                  <a:pt x="781118" y="4088194"/>
                  <a:pt x="781118" y="3982713"/>
                </a:cubicBezTo>
                <a:cubicBezTo>
                  <a:pt x="781118" y="3982713"/>
                  <a:pt x="781118" y="3982713"/>
                  <a:pt x="781118" y="2616736"/>
                </a:cubicBezTo>
                <a:cubicBezTo>
                  <a:pt x="781118" y="2511255"/>
                  <a:pt x="696703" y="2421596"/>
                  <a:pt x="591182" y="2421596"/>
                </a:cubicBezTo>
                <a:cubicBezTo>
                  <a:pt x="480386" y="2421596"/>
                  <a:pt x="395971" y="2511255"/>
                  <a:pt x="395971" y="2616736"/>
                </a:cubicBezTo>
                <a:cubicBezTo>
                  <a:pt x="395971" y="2616736"/>
                  <a:pt x="395971" y="2616736"/>
                  <a:pt x="395971" y="3202155"/>
                </a:cubicBezTo>
                <a:cubicBezTo>
                  <a:pt x="395971" y="3312909"/>
                  <a:pt x="306279" y="3397293"/>
                  <a:pt x="200759" y="3397293"/>
                </a:cubicBezTo>
                <a:cubicBezTo>
                  <a:pt x="89963" y="3397293"/>
                  <a:pt x="5546" y="3312909"/>
                  <a:pt x="5546" y="3202155"/>
                </a:cubicBezTo>
                <a:cubicBezTo>
                  <a:pt x="5546" y="3202155"/>
                  <a:pt x="5546" y="3202155"/>
                  <a:pt x="5546" y="2548172"/>
                </a:cubicBezTo>
                <a:lnTo>
                  <a:pt x="0" y="252083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08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4"/>
          </p:nvPr>
        </p:nvSpPr>
        <p:spPr>
          <a:xfrm>
            <a:off x="-1449492" y="-1200052"/>
            <a:ext cx="7795748" cy="7556402"/>
          </a:xfrm>
          <a:custGeom>
            <a:avLst/>
            <a:gdLst>
              <a:gd name="connsiteX0" fmla="*/ 6194863 w 6969303"/>
              <a:gd name="connsiteY0" fmla="*/ 6267122 h 6755331"/>
              <a:gd name="connsiteX1" fmla="*/ 6366700 w 6969303"/>
              <a:gd name="connsiteY1" fmla="*/ 6339739 h 6755331"/>
              <a:gd name="connsiteX2" fmla="*/ 6362953 w 6969303"/>
              <a:gd name="connsiteY2" fmla="*/ 6684952 h 6755331"/>
              <a:gd name="connsiteX3" fmla="*/ 6017728 w 6969303"/>
              <a:gd name="connsiteY3" fmla="*/ 6682710 h 6755331"/>
              <a:gd name="connsiteX4" fmla="*/ 6021474 w 6969303"/>
              <a:gd name="connsiteY4" fmla="*/ 6337497 h 6755331"/>
              <a:gd name="connsiteX5" fmla="*/ 6194863 w 6969303"/>
              <a:gd name="connsiteY5" fmla="*/ 6267122 h 6755331"/>
              <a:gd name="connsiteX6" fmla="*/ 4584401 w 6969303"/>
              <a:gd name="connsiteY6" fmla="*/ 6239614 h 6755331"/>
              <a:gd name="connsiteX7" fmla="*/ 4756543 w 6969303"/>
              <a:gd name="connsiteY7" fmla="*/ 6312985 h 6755331"/>
              <a:gd name="connsiteX8" fmla="*/ 4754301 w 6969303"/>
              <a:gd name="connsiteY8" fmla="*/ 6658211 h 6755331"/>
              <a:gd name="connsiteX9" fmla="*/ 4409089 w 6969303"/>
              <a:gd name="connsiteY9" fmla="*/ 6654464 h 6755331"/>
              <a:gd name="connsiteX10" fmla="*/ 4411330 w 6969303"/>
              <a:gd name="connsiteY10" fmla="*/ 6309239 h 6755331"/>
              <a:gd name="connsiteX11" fmla="*/ 4584401 w 6969303"/>
              <a:gd name="connsiteY11" fmla="*/ 6239614 h 6755331"/>
              <a:gd name="connsiteX12" fmla="*/ 5913553 w 6969303"/>
              <a:gd name="connsiteY12" fmla="*/ 4900054 h 6755331"/>
              <a:gd name="connsiteX13" fmla="*/ 6079078 w 6969303"/>
              <a:gd name="connsiteY13" fmla="*/ 4969662 h 6755331"/>
              <a:gd name="connsiteX14" fmla="*/ 6747407 w 6969303"/>
              <a:gd name="connsiteY14" fmla="*/ 5649687 h 6755331"/>
              <a:gd name="connsiteX15" fmla="*/ 6744382 w 6969303"/>
              <a:gd name="connsiteY15" fmla="*/ 5981976 h 6755331"/>
              <a:gd name="connsiteX16" fmla="*/ 6412091 w 6969303"/>
              <a:gd name="connsiteY16" fmla="*/ 5979237 h 6755331"/>
              <a:gd name="connsiteX17" fmla="*/ 5743760 w 6969303"/>
              <a:gd name="connsiteY17" fmla="*/ 5299210 h 6755331"/>
              <a:gd name="connsiteX18" fmla="*/ 5746786 w 6969303"/>
              <a:gd name="connsiteY18" fmla="*/ 4966923 h 6755331"/>
              <a:gd name="connsiteX19" fmla="*/ 5913553 w 6969303"/>
              <a:gd name="connsiteY19" fmla="*/ 4900054 h 6755331"/>
              <a:gd name="connsiteX20" fmla="*/ 4328119 w 6969303"/>
              <a:gd name="connsiteY20" fmla="*/ 4364295 h 6755331"/>
              <a:gd name="connsiteX21" fmla="*/ 4493638 w 6969303"/>
              <a:gd name="connsiteY21" fmla="*/ 4433898 h 6755331"/>
              <a:gd name="connsiteX22" fmla="*/ 5947828 w 6969303"/>
              <a:gd name="connsiteY22" fmla="*/ 5913538 h 6755331"/>
              <a:gd name="connsiteX23" fmla="*/ 5944794 w 6969303"/>
              <a:gd name="connsiteY23" fmla="*/ 6245819 h 6755331"/>
              <a:gd name="connsiteX24" fmla="*/ 5612511 w 6969303"/>
              <a:gd name="connsiteY24" fmla="*/ 6243087 h 6755331"/>
              <a:gd name="connsiteX25" fmla="*/ 4158321 w 6969303"/>
              <a:gd name="connsiteY25" fmla="*/ 4763447 h 6755331"/>
              <a:gd name="connsiteX26" fmla="*/ 4161354 w 6969303"/>
              <a:gd name="connsiteY26" fmla="*/ 4431165 h 6755331"/>
              <a:gd name="connsiteX27" fmla="*/ 4328119 w 6969303"/>
              <a:gd name="connsiteY27" fmla="*/ 4364295 h 6755331"/>
              <a:gd name="connsiteX28" fmla="*/ 1054257 w 6969303"/>
              <a:gd name="connsiteY28" fmla="*/ 4305306 h 6755331"/>
              <a:gd name="connsiteX29" fmla="*/ 1220775 w 6969303"/>
              <a:gd name="connsiteY29" fmla="*/ 4375478 h 6755331"/>
              <a:gd name="connsiteX30" fmla="*/ 2369629 w 6969303"/>
              <a:gd name="connsiteY30" fmla="*/ 5544440 h 6755331"/>
              <a:gd name="connsiteX31" fmla="*/ 2363934 w 6969303"/>
              <a:gd name="connsiteY31" fmla="*/ 5875530 h 6755331"/>
              <a:gd name="connsiteX32" fmla="*/ 2032795 w 6969303"/>
              <a:gd name="connsiteY32" fmla="*/ 5875480 h 6755331"/>
              <a:gd name="connsiteX33" fmla="*/ 883941 w 6969303"/>
              <a:gd name="connsiteY33" fmla="*/ 4706519 h 6755331"/>
              <a:gd name="connsiteX34" fmla="*/ 887674 w 6969303"/>
              <a:gd name="connsiteY34" fmla="*/ 4373434 h 6755331"/>
              <a:gd name="connsiteX35" fmla="*/ 1054257 w 6969303"/>
              <a:gd name="connsiteY35" fmla="*/ 4305306 h 6755331"/>
              <a:gd name="connsiteX36" fmla="*/ 5588350 w 6969303"/>
              <a:gd name="connsiteY36" fmla="*/ 1629925 h 6755331"/>
              <a:gd name="connsiteX37" fmla="*/ 5753966 w 6969303"/>
              <a:gd name="connsiteY37" fmla="*/ 1700984 h 6755331"/>
              <a:gd name="connsiteX38" fmla="*/ 6902822 w 6969303"/>
              <a:gd name="connsiteY38" fmla="*/ 2869945 h 6755331"/>
              <a:gd name="connsiteX39" fmla="*/ 6897645 w 6969303"/>
              <a:gd name="connsiteY39" fmla="*/ 3200526 h 6755331"/>
              <a:gd name="connsiteX40" fmla="*/ 6569023 w 6969303"/>
              <a:gd name="connsiteY40" fmla="*/ 3198003 h 6755331"/>
              <a:gd name="connsiteX41" fmla="*/ 5420167 w 6969303"/>
              <a:gd name="connsiteY41" fmla="*/ 2029041 h 6755331"/>
              <a:gd name="connsiteX42" fmla="*/ 5421385 w 6969303"/>
              <a:gd name="connsiteY42" fmla="*/ 1698430 h 6755331"/>
              <a:gd name="connsiteX43" fmla="*/ 5588350 w 6969303"/>
              <a:gd name="connsiteY43" fmla="*/ 1629925 h 6755331"/>
              <a:gd name="connsiteX44" fmla="*/ 5130566 w 6969303"/>
              <a:gd name="connsiteY44" fmla="*/ 1174526 h 6755331"/>
              <a:gd name="connsiteX45" fmla="*/ 5302181 w 6969303"/>
              <a:gd name="connsiteY45" fmla="*/ 1247362 h 6755331"/>
              <a:gd name="connsiteX46" fmla="*/ 5299193 w 6969303"/>
              <a:gd name="connsiteY46" fmla="*/ 1591828 h 6755331"/>
              <a:gd name="connsiteX47" fmla="*/ 4954726 w 6969303"/>
              <a:gd name="connsiteY47" fmla="*/ 1588840 h 6755331"/>
              <a:gd name="connsiteX48" fmla="*/ 4957714 w 6969303"/>
              <a:gd name="connsiteY48" fmla="*/ 1244374 h 6755331"/>
              <a:gd name="connsiteX49" fmla="*/ 5130566 w 6969303"/>
              <a:gd name="connsiteY49" fmla="*/ 1174526 h 6755331"/>
              <a:gd name="connsiteX50" fmla="*/ 3042498 w 6969303"/>
              <a:gd name="connsiteY50" fmla="*/ 2 h 6755331"/>
              <a:gd name="connsiteX51" fmla="*/ 3208805 w 6969303"/>
              <a:gd name="connsiteY51" fmla="*/ 70342 h 6755331"/>
              <a:gd name="connsiteX52" fmla="*/ 6251013 w 6969303"/>
              <a:gd name="connsiteY52" fmla="*/ 3165788 h 6755331"/>
              <a:gd name="connsiteX53" fmla="*/ 6247899 w 6969303"/>
              <a:gd name="connsiteY53" fmla="*/ 3498209 h 6755331"/>
              <a:gd name="connsiteX54" fmla="*/ 5915473 w 6969303"/>
              <a:gd name="connsiteY54" fmla="*/ 3495555 h 6755331"/>
              <a:gd name="connsiteX55" fmla="*/ 5833146 w 6969303"/>
              <a:gd name="connsiteY55" fmla="*/ 3411787 h 6755331"/>
              <a:gd name="connsiteX56" fmla="*/ 5500721 w 6969303"/>
              <a:gd name="connsiteY56" fmla="*/ 3409133 h 6755331"/>
              <a:gd name="connsiteX57" fmla="*/ 5497607 w 6969303"/>
              <a:gd name="connsiteY57" fmla="*/ 3741554 h 6755331"/>
              <a:gd name="connsiteX58" fmla="*/ 6036658 w 6969303"/>
              <a:gd name="connsiteY58" fmla="*/ 4290039 h 6755331"/>
              <a:gd name="connsiteX59" fmla="*/ 6033544 w 6969303"/>
              <a:gd name="connsiteY59" fmla="*/ 4622459 h 6755331"/>
              <a:gd name="connsiteX60" fmla="*/ 5701119 w 6969303"/>
              <a:gd name="connsiteY60" fmla="*/ 4619806 h 6755331"/>
              <a:gd name="connsiteX61" fmla="*/ 5675638 w 6969303"/>
              <a:gd name="connsiteY61" fmla="*/ 4593878 h 6755331"/>
              <a:gd name="connsiteX62" fmla="*/ 5487974 w 6969303"/>
              <a:gd name="connsiteY62" fmla="*/ 4558739 h 6755331"/>
              <a:gd name="connsiteX63" fmla="*/ 5396323 w 6969303"/>
              <a:gd name="connsiteY63" fmla="*/ 4625289 h 6755331"/>
              <a:gd name="connsiteX64" fmla="*/ 5386336 w 6969303"/>
              <a:gd name="connsiteY64" fmla="*/ 4635103 h 6755331"/>
              <a:gd name="connsiteX65" fmla="*/ 5055909 w 6969303"/>
              <a:gd name="connsiteY65" fmla="*/ 4630486 h 6755331"/>
              <a:gd name="connsiteX66" fmla="*/ 4314960 w 6969303"/>
              <a:gd name="connsiteY66" fmla="*/ 3876569 h 6755331"/>
              <a:gd name="connsiteX67" fmla="*/ 4103700 w 6969303"/>
              <a:gd name="connsiteY67" fmla="*/ 3825412 h 6755331"/>
              <a:gd name="connsiteX68" fmla="*/ 4006093 w 6969303"/>
              <a:gd name="connsiteY68" fmla="*/ 3893892 h 6755331"/>
              <a:gd name="connsiteX69" fmla="*/ 4004097 w 6969303"/>
              <a:gd name="connsiteY69" fmla="*/ 3895855 h 6755331"/>
              <a:gd name="connsiteX70" fmla="*/ 3671672 w 6969303"/>
              <a:gd name="connsiteY70" fmla="*/ 3893202 h 6755331"/>
              <a:gd name="connsiteX71" fmla="*/ 3383525 w 6969303"/>
              <a:gd name="connsiteY71" fmla="*/ 3600012 h 6755331"/>
              <a:gd name="connsiteX72" fmla="*/ 3051100 w 6969303"/>
              <a:gd name="connsiteY72" fmla="*/ 3597359 h 6755331"/>
              <a:gd name="connsiteX73" fmla="*/ 3047987 w 6969303"/>
              <a:gd name="connsiteY73" fmla="*/ 3929780 h 6755331"/>
              <a:gd name="connsiteX74" fmla="*/ 3992795 w 6969303"/>
              <a:gd name="connsiteY74" fmla="*/ 4891123 h 6755331"/>
              <a:gd name="connsiteX75" fmla="*/ 4001665 w 6969303"/>
              <a:gd name="connsiteY75" fmla="*/ 5211766 h 6755331"/>
              <a:gd name="connsiteX76" fmla="*/ 3919481 w 6969303"/>
              <a:gd name="connsiteY76" fmla="*/ 5323905 h 6755331"/>
              <a:gd name="connsiteX77" fmla="*/ 3966965 w 6969303"/>
              <a:gd name="connsiteY77" fmla="*/ 5536019 h 6755331"/>
              <a:gd name="connsiteX78" fmla="*/ 4315879 w 6969303"/>
              <a:gd name="connsiteY78" fmla="*/ 5891038 h 6755331"/>
              <a:gd name="connsiteX79" fmla="*/ 4312765 w 6969303"/>
              <a:gd name="connsiteY79" fmla="*/ 6223460 h 6755331"/>
              <a:gd name="connsiteX80" fmla="*/ 3980340 w 6969303"/>
              <a:gd name="connsiteY80" fmla="*/ 6220806 h 6755331"/>
              <a:gd name="connsiteX81" fmla="*/ 3752958 w 6969303"/>
              <a:gd name="connsiteY81" fmla="*/ 5989445 h 6755331"/>
              <a:gd name="connsiteX82" fmla="*/ 3541699 w 6969303"/>
              <a:gd name="connsiteY82" fmla="*/ 5938288 h 6755331"/>
              <a:gd name="connsiteX83" fmla="*/ 3456078 w 6969303"/>
              <a:gd name="connsiteY83" fmla="*/ 5994991 h 6755331"/>
              <a:gd name="connsiteX84" fmla="*/ 3442096 w 6969303"/>
              <a:gd name="connsiteY84" fmla="*/ 6008731 h 6755331"/>
              <a:gd name="connsiteX85" fmla="*/ 3109671 w 6969303"/>
              <a:gd name="connsiteY85" fmla="*/ 6006078 h 6755331"/>
              <a:gd name="connsiteX86" fmla="*/ 67466 w 6969303"/>
              <a:gd name="connsiteY86" fmla="*/ 2910631 h 6755331"/>
              <a:gd name="connsiteX87" fmla="*/ 70580 w 6969303"/>
              <a:gd name="connsiteY87" fmla="*/ 2578211 h 6755331"/>
              <a:gd name="connsiteX88" fmla="*/ 403005 w 6969303"/>
              <a:gd name="connsiteY88" fmla="*/ 2580864 h 6755331"/>
              <a:gd name="connsiteX89" fmla="*/ 669590 w 6969303"/>
              <a:gd name="connsiteY89" fmla="*/ 2852115 h 6755331"/>
              <a:gd name="connsiteX90" fmla="*/ 1002014 w 6969303"/>
              <a:gd name="connsiteY90" fmla="*/ 2854768 h 6755331"/>
              <a:gd name="connsiteX91" fmla="*/ 1005128 w 6969303"/>
              <a:gd name="connsiteY91" fmla="*/ 2522348 h 6755331"/>
              <a:gd name="connsiteX92" fmla="*/ 450396 w 6969303"/>
              <a:gd name="connsiteY92" fmla="*/ 1957906 h 6755331"/>
              <a:gd name="connsiteX93" fmla="*/ 453510 w 6969303"/>
              <a:gd name="connsiteY93" fmla="*/ 1625486 h 6755331"/>
              <a:gd name="connsiteX94" fmla="*/ 785934 w 6969303"/>
              <a:gd name="connsiteY94" fmla="*/ 1628140 h 6755331"/>
              <a:gd name="connsiteX95" fmla="*/ 1279901 w 6969303"/>
              <a:gd name="connsiteY95" fmla="*/ 2130751 h 6755331"/>
              <a:gd name="connsiteX96" fmla="*/ 1612325 w 6969303"/>
              <a:gd name="connsiteY96" fmla="*/ 2133405 h 6755331"/>
              <a:gd name="connsiteX97" fmla="*/ 1615438 w 6969303"/>
              <a:gd name="connsiteY97" fmla="*/ 1800984 h 6755331"/>
              <a:gd name="connsiteX98" fmla="*/ 462852 w 6969303"/>
              <a:gd name="connsiteY98" fmla="*/ 628224 h 6755331"/>
              <a:gd name="connsiteX99" fmla="*/ 465965 w 6969303"/>
              <a:gd name="connsiteY99" fmla="*/ 295803 h 6755331"/>
              <a:gd name="connsiteX100" fmla="*/ 798390 w 6969303"/>
              <a:gd name="connsiteY100" fmla="*/ 298457 h 6755331"/>
              <a:gd name="connsiteX101" fmla="*/ 1745158 w 6969303"/>
              <a:gd name="connsiteY101" fmla="*/ 1261795 h 6755331"/>
              <a:gd name="connsiteX102" fmla="*/ 2075585 w 6969303"/>
              <a:gd name="connsiteY102" fmla="*/ 1266411 h 6755331"/>
              <a:gd name="connsiteX103" fmla="*/ 2078699 w 6969303"/>
              <a:gd name="connsiteY103" fmla="*/ 933991 h 6755331"/>
              <a:gd name="connsiteX104" fmla="*/ 2113982 w 6969303"/>
              <a:gd name="connsiteY104" fmla="*/ 969891 h 6755331"/>
              <a:gd name="connsiteX105" fmla="*/ 2117096 w 6969303"/>
              <a:gd name="connsiteY105" fmla="*/ 637470 h 6755331"/>
              <a:gd name="connsiteX106" fmla="*/ 2449521 w 6969303"/>
              <a:gd name="connsiteY106" fmla="*/ 640123 h 6755331"/>
              <a:gd name="connsiteX107" fmla="*/ 2516168 w 6969303"/>
              <a:gd name="connsiteY107" fmla="*/ 707937 h 6755331"/>
              <a:gd name="connsiteX108" fmla="*/ 2848591 w 6969303"/>
              <a:gd name="connsiteY108" fmla="*/ 710590 h 6755331"/>
              <a:gd name="connsiteX109" fmla="*/ 2851705 w 6969303"/>
              <a:gd name="connsiteY109" fmla="*/ 378170 h 6755331"/>
              <a:gd name="connsiteX110" fmla="*/ 2873268 w 6969303"/>
              <a:gd name="connsiteY110" fmla="*/ 400109 h 6755331"/>
              <a:gd name="connsiteX111" fmla="*/ 2876381 w 6969303"/>
              <a:gd name="connsiteY111" fmla="*/ 67689 h 6755331"/>
              <a:gd name="connsiteX112" fmla="*/ 3042498 w 6969303"/>
              <a:gd name="connsiteY112" fmla="*/ 2 h 675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969303" h="6755331">
                <a:moveTo>
                  <a:pt x="6194863" y="6267122"/>
                </a:moveTo>
                <a:cubicBezTo>
                  <a:pt x="6257336" y="6267528"/>
                  <a:pt x="6319552" y="6291766"/>
                  <a:pt x="6366700" y="6339739"/>
                </a:cubicBezTo>
                <a:cubicBezTo>
                  <a:pt x="6460998" y="6435687"/>
                  <a:pt x="6459320" y="6590244"/>
                  <a:pt x="6362953" y="6684952"/>
                </a:cubicBezTo>
                <a:cubicBezTo>
                  <a:pt x="6266587" y="6779660"/>
                  <a:pt x="6112024" y="6778657"/>
                  <a:pt x="6017728" y="6682710"/>
                </a:cubicBezTo>
                <a:cubicBezTo>
                  <a:pt x="5923431" y="6586762"/>
                  <a:pt x="5925109" y="6432205"/>
                  <a:pt x="6021474" y="6337497"/>
                </a:cubicBezTo>
                <a:cubicBezTo>
                  <a:pt x="6069657" y="6290143"/>
                  <a:pt x="6132389" y="6266717"/>
                  <a:pt x="6194863" y="6267122"/>
                </a:cubicBezTo>
                <a:close/>
                <a:moveTo>
                  <a:pt x="4584401" y="6239614"/>
                </a:moveTo>
                <a:cubicBezTo>
                  <a:pt x="4646872" y="6240291"/>
                  <a:pt x="4709188" y="6264803"/>
                  <a:pt x="4756543" y="6312985"/>
                </a:cubicBezTo>
                <a:cubicBezTo>
                  <a:pt x="4851251" y="6409352"/>
                  <a:pt x="4850248" y="6563914"/>
                  <a:pt x="4754301" y="6658211"/>
                </a:cubicBezTo>
                <a:cubicBezTo>
                  <a:pt x="4658354" y="6752508"/>
                  <a:pt x="4503797" y="6750830"/>
                  <a:pt x="4409089" y="6654464"/>
                </a:cubicBezTo>
                <a:cubicBezTo>
                  <a:pt x="4314379" y="6558099"/>
                  <a:pt x="4315384" y="6403535"/>
                  <a:pt x="4411330" y="6309239"/>
                </a:cubicBezTo>
                <a:cubicBezTo>
                  <a:pt x="4459304" y="6262090"/>
                  <a:pt x="4521930" y="6238935"/>
                  <a:pt x="4584401" y="6239614"/>
                </a:cubicBezTo>
                <a:close/>
                <a:moveTo>
                  <a:pt x="5913553" y="4900054"/>
                </a:moveTo>
                <a:cubicBezTo>
                  <a:pt x="5973880" y="4900552"/>
                  <a:pt x="6034000" y="4923795"/>
                  <a:pt x="6079078" y="4969662"/>
                </a:cubicBezTo>
                <a:cubicBezTo>
                  <a:pt x="6079078" y="4969662"/>
                  <a:pt x="6079078" y="4969662"/>
                  <a:pt x="6747407" y="5649687"/>
                </a:cubicBezTo>
                <a:cubicBezTo>
                  <a:pt x="6837563" y="5741421"/>
                  <a:pt x="6836195" y="5891742"/>
                  <a:pt x="6744382" y="5981976"/>
                </a:cubicBezTo>
                <a:cubicBezTo>
                  <a:pt x="6652569" y="6072210"/>
                  <a:pt x="6502246" y="6070970"/>
                  <a:pt x="6412091" y="5979237"/>
                </a:cubicBezTo>
                <a:cubicBezTo>
                  <a:pt x="6412091" y="5979237"/>
                  <a:pt x="6412091" y="5979237"/>
                  <a:pt x="5743760" y="5299210"/>
                </a:cubicBezTo>
                <a:cubicBezTo>
                  <a:pt x="5653605" y="5207477"/>
                  <a:pt x="5654974" y="5057156"/>
                  <a:pt x="5746786" y="4966923"/>
                </a:cubicBezTo>
                <a:cubicBezTo>
                  <a:pt x="5792693" y="4921806"/>
                  <a:pt x="5853227" y="4899557"/>
                  <a:pt x="5913553" y="4900054"/>
                </a:cubicBezTo>
                <a:close/>
                <a:moveTo>
                  <a:pt x="4328119" y="4364295"/>
                </a:moveTo>
                <a:cubicBezTo>
                  <a:pt x="4388444" y="4364791"/>
                  <a:pt x="4448561" y="4388032"/>
                  <a:pt x="4493638" y="4433898"/>
                </a:cubicBezTo>
                <a:cubicBezTo>
                  <a:pt x="4493638" y="4433898"/>
                  <a:pt x="4493638" y="4433898"/>
                  <a:pt x="5947828" y="5913538"/>
                </a:cubicBezTo>
                <a:cubicBezTo>
                  <a:pt x="6037981" y="6005267"/>
                  <a:pt x="6036608" y="6155584"/>
                  <a:pt x="5944794" y="6245819"/>
                </a:cubicBezTo>
                <a:cubicBezTo>
                  <a:pt x="5852983" y="6336052"/>
                  <a:pt x="5702663" y="6334817"/>
                  <a:pt x="5612511" y="6243087"/>
                </a:cubicBezTo>
                <a:cubicBezTo>
                  <a:pt x="5612511" y="6243087"/>
                  <a:pt x="5612511" y="6243087"/>
                  <a:pt x="4158321" y="4763447"/>
                </a:cubicBezTo>
                <a:cubicBezTo>
                  <a:pt x="4068168" y="4671717"/>
                  <a:pt x="4069540" y="4521400"/>
                  <a:pt x="4161354" y="4431165"/>
                </a:cubicBezTo>
                <a:cubicBezTo>
                  <a:pt x="4207261" y="4386050"/>
                  <a:pt x="4267793" y="4363799"/>
                  <a:pt x="4328119" y="4364295"/>
                </a:cubicBezTo>
                <a:close/>
                <a:moveTo>
                  <a:pt x="1054257" y="4305306"/>
                </a:moveTo>
                <a:cubicBezTo>
                  <a:pt x="1114485" y="4305428"/>
                  <a:pt x="1174701" y="4328600"/>
                  <a:pt x="1220775" y="4375478"/>
                </a:cubicBezTo>
                <a:cubicBezTo>
                  <a:pt x="1220775" y="4375478"/>
                  <a:pt x="1220775" y="4375478"/>
                  <a:pt x="2369629" y="5544440"/>
                </a:cubicBezTo>
                <a:cubicBezTo>
                  <a:pt x="2459813" y="5636202"/>
                  <a:pt x="2456162" y="5784888"/>
                  <a:pt x="2363934" y="5875530"/>
                </a:cubicBezTo>
                <a:cubicBezTo>
                  <a:pt x="2271706" y="5966171"/>
                  <a:pt x="2122978" y="5967242"/>
                  <a:pt x="2032795" y="5875480"/>
                </a:cubicBezTo>
                <a:cubicBezTo>
                  <a:pt x="2032795" y="5875480"/>
                  <a:pt x="2032795" y="5875480"/>
                  <a:pt x="883941" y="4706519"/>
                </a:cubicBezTo>
                <a:cubicBezTo>
                  <a:pt x="791796" y="4612762"/>
                  <a:pt x="795447" y="4464075"/>
                  <a:pt x="887674" y="4373434"/>
                </a:cubicBezTo>
                <a:cubicBezTo>
                  <a:pt x="933789" y="4328113"/>
                  <a:pt x="994028" y="4305185"/>
                  <a:pt x="1054257" y="4305306"/>
                </a:cubicBezTo>
                <a:close/>
                <a:moveTo>
                  <a:pt x="5588350" y="1629925"/>
                </a:moveTo>
                <a:cubicBezTo>
                  <a:pt x="5648234" y="1630385"/>
                  <a:pt x="5707895" y="1654105"/>
                  <a:pt x="5753966" y="1700984"/>
                </a:cubicBezTo>
                <a:cubicBezTo>
                  <a:pt x="5753966" y="1700984"/>
                  <a:pt x="5753966" y="1700984"/>
                  <a:pt x="6902822" y="2869945"/>
                </a:cubicBezTo>
                <a:cubicBezTo>
                  <a:pt x="6993005" y="2961707"/>
                  <a:pt x="6991589" y="3108198"/>
                  <a:pt x="6897645" y="3200526"/>
                </a:cubicBezTo>
                <a:cubicBezTo>
                  <a:pt x="6805700" y="3290889"/>
                  <a:pt x="6659206" y="3289764"/>
                  <a:pt x="6569023" y="3198003"/>
                </a:cubicBezTo>
                <a:cubicBezTo>
                  <a:pt x="6569023" y="3198003"/>
                  <a:pt x="6569023" y="3198003"/>
                  <a:pt x="5420167" y="2029041"/>
                </a:cubicBezTo>
                <a:cubicBezTo>
                  <a:pt x="5328023" y="1935284"/>
                  <a:pt x="5329440" y="1788793"/>
                  <a:pt x="5421385" y="1698430"/>
                </a:cubicBezTo>
                <a:cubicBezTo>
                  <a:pt x="5468356" y="1652267"/>
                  <a:pt x="5528465" y="1629465"/>
                  <a:pt x="5588350" y="1629925"/>
                </a:cubicBezTo>
                <a:close/>
                <a:moveTo>
                  <a:pt x="5130566" y="1174526"/>
                </a:moveTo>
                <a:cubicBezTo>
                  <a:pt x="5192902" y="1175067"/>
                  <a:pt x="5255032" y="1199388"/>
                  <a:pt x="5302181" y="1247362"/>
                </a:cubicBezTo>
                <a:cubicBezTo>
                  <a:pt x="5396478" y="1343309"/>
                  <a:pt x="5395140" y="1497531"/>
                  <a:pt x="5299193" y="1591828"/>
                </a:cubicBezTo>
                <a:cubicBezTo>
                  <a:pt x="5203246" y="1686125"/>
                  <a:pt x="5049023" y="1684787"/>
                  <a:pt x="4954726" y="1588840"/>
                </a:cubicBezTo>
                <a:cubicBezTo>
                  <a:pt x="4860429" y="1492893"/>
                  <a:pt x="4861767" y="1338671"/>
                  <a:pt x="4957714" y="1244374"/>
                </a:cubicBezTo>
                <a:cubicBezTo>
                  <a:pt x="5005688" y="1197225"/>
                  <a:pt x="5068230" y="1173985"/>
                  <a:pt x="5130566" y="1174526"/>
                </a:cubicBezTo>
                <a:close/>
                <a:moveTo>
                  <a:pt x="3042498" y="2"/>
                </a:moveTo>
                <a:cubicBezTo>
                  <a:pt x="3102604" y="235"/>
                  <a:pt x="3162741" y="23472"/>
                  <a:pt x="3208805" y="70342"/>
                </a:cubicBezTo>
                <a:cubicBezTo>
                  <a:pt x="6251013" y="3165788"/>
                  <a:pt x="6251013" y="3165788"/>
                  <a:pt x="6251013" y="3165788"/>
                </a:cubicBezTo>
                <a:cubicBezTo>
                  <a:pt x="6343141" y="3259529"/>
                  <a:pt x="6339771" y="3407915"/>
                  <a:pt x="6247899" y="3498209"/>
                </a:cubicBezTo>
                <a:cubicBezTo>
                  <a:pt x="6156025" y="3588502"/>
                  <a:pt x="6007602" y="3589296"/>
                  <a:pt x="5915473" y="3495555"/>
                </a:cubicBezTo>
                <a:cubicBezTo>
                  <a:pt x="5833146" y="3411787"/>
                  <a:pt x="5833146" y="3411787"/>
                  <a:pt x="5833146" y="3411787"/>
                </a:cubicBezTo>
                <a:cubicBezTo>
                  <a:pt x="5742977" y="3320040"/>
                  <a:pt x="5594592" y="3316877"/>
                  <a:pt x="5500721" y="3409133"/>
                </a:cubicBezTo>
                <a:cubicBezTo>
                  <a:pt x="5408848" y="3499427"/>
                  <a:pt x="5407439" y="3649808"/>
                  <a:pt x="5497607" y="3741554"/>
                </a:cubicBezTo>
                <a:cubicBezTo>
                  <a:pt x="6036658" y="4290039"/>
                  <a:pt x="6036658" y="4290039"/>
                  <a:pt x="6036658" y="4290039"/>
                </a:cubicBezTo>
                <a:cubicBezTo>
                  <a:pt x="6128787" y="4383779"/>
                  <a:pt x="6127415" y="4530203"/>
                  <a:pt x="6033544" y="4622459"/>
                </a:cubicBezTo>
                <a:cubicBezTo>
                  <a:pt x="5941671" y="4712753"/>
                  <a:pt x="5793249" y="4713546"/>
                  <a:pt x="5701119" y="4619806"/>
                </a:cubicBezTo>
                <a:cubicBezTo>
                  <a:pt x="5675638" y="4593878"/>
                  <a:pt x="5675638" y="4593878"/>
                  <a:pt x="5675638" y="4593878"/>
                </a:cubicBezTo>
                <a:cubicBezTo>
                  <a:pt x="5593124" y="4529896"/>
                  <a:pt x="5523739" y="4543193"/>
                  <a:pt x="5487974" y="4558739"/>
                </a:cubicBezTo>
                <a:cubicBezTo>
                  <a:pt x="5440263" y="4582105"/>
                  <a:pt x="5426281" y="4595845"/>
                  <a:pt x="5396323" y="4625289"/>
                </a:cubicBezTo>
                <a:cubicBezTo>
                  <a:pt x="5392329" y="4629214"/>
                  <a:pt x="5390331" y="4631177"/>
                  <a:pt x="5386336" y="4635103"/>
                </a:cubicBezTo>
                <a:cubicBezTo>
                  <a:pt x="5294463" y="4725397"/>
                  <a:pt x="5146078" y="4722233"/>
                  <a:pt x="5055909" y="4630486"/>
                </a:cubicBezTo>
                <a:lnTo>
                  <a:pt x="4314960" y="3876569"/>
                </a:lnTo>
                <a:cubicBezTo>
                  <a:pt x="4222756" y="3790743"/>
                  <a:pt x="4141463" y="3807904"/>
                  <a:pt x="4103700" y="3825412"/>
                </a:cubicBezTo>
                <a:cubicBezTo>
                  <a:pt x="4054028" y="3846783"/>
                  <a:pt x="4038050" y="3862486"/>
                  <a:pt x="4006093" y="3893892"/>
                </a:cubicBezTo>
                <a:cubicBezTo>
                  <a:pt x="4004097" y="3895855"/>
                  <a:pt x="4004097" y="3895855"/>
                  <a:pt x="4004097" y="3895855"/>
                </a:cubicBezTo>
                <a:cubicBezTo>
                  <a:pt x="3910225" y="3988111"/>
                  <a:pt x="3761841" y="3984949"/>
                  <a:pt x="3671672" y="3893202"/>
                </a:cubicBezTo>
                <a:cubicBezTo>
                  <a:pt x="3383525" y="3600012"/>
                  <a:pt x="3383525" y="3600012"/>
                  <a:pt x="3383525" y="3600012"/>
                </a:cubicBezTo>
                <a:cubicBezTo>
                  <a:pt x="3291396" y="3506271"/>
                  <a:pt x="3142974" y="3507065"/>
                  <a:pt x="3051100" y="3597359"/>
                </a:cubicBezTo>
                <a:cubicBezTo>
                  <a:pt x="2957229" y="3689615"/>
                  <a:pt x="2955858" y="3836038"/>
                  <a:pt x="3047987" y="3929780"/>
                </a:cubicBezTo>
                <a:cubicBezTo>
                  <a:pt x="3992795" y="4891123"/>
                  <a:pt x="3992795" y="4891123"/>
                  <a:pt x="3992795" y="4891123"/>
                </a:cubicBezTo>
                <a:cubicBezTo>
                  <a:pt x="4081003" y="4980875"/>
                  <a:pt x="4081666" y="5121378"/>
                  <a:pt x="4001665" y="5211766"/>
                </a:cubicBezTo>
                <a:cubicBezTo>
                  <a:pt x="3961646" y="5258939"/>
                  <a:pt x="3943745" y="5268690"/>
                  <a:pt x="3919481" y="5323905"/>
                </a:cubicBezTo>
                <a:cubicBezTo>
                  <a:pt x="3899324" y="5363321"/>
                  <a:pt x="3882752" y="5442342"/>
                  <a:pt x="3966965" y="5536019"/>
                </a:cubicBezTo>
                <a:cubicBezTo>
                  <a:pt x="4315879" y="5891038"/>
                  <a:pt x="4315879" y="5891038"/>
                  <a:pt x="4315879" y="5891038"/>
                </a:cubicBezTo>
                <a:cubicBezTo>
                  <a:pt x="4406047" y="5982786"/>
                  <a:pt x="4404638" y="6133166"/>
                  <a:pt x="4312765" y="6223460"/>
                </a:cubicBezTo>
                <a:cubicBezTo>
                  <a:pt x="4220892" y="6313753"/>
                  <a:pt x="4070508" y="6312552"/>
                  <a:pt x="3980340" y="6220806"/>
                </a:cubicBezTo>
                <a:cubicBezTo>
                  <a:pt x="3752958" y="5989445"/>
                  <a:pt x="3752958" y="5989445"/>
                  <a:pt x="3752958" y="5989445"/>
                </a:cubicBezTo>
                <a:cubicBezTo>
                  <a:pt x="3662716" y="5905614"/>
                  <a:pt x="3581459" y="5918817"/>
                  <a:pt x="3541699" y="5938288"/>
                </a:cubicBezTo>
                <a:cubicBezTo>
                  <a:pt x="3497982" y="5957727"/>
                  <a:pt x="3482041" y="5969473"/>
                  <a:pt x="3456078" y="5994991"/>
                </a:cubicBezTo>
                <a:cubicBezTo>
                  <a:pt x="3452083" y="5998917"/>
                  <a:pt x="3446090" y="6004805"/>
                  <a:pt x="3442096" y="6008731"/>
                </a:cubicBezTo>
                <a:cubicBezTo>
                  <a:pt x="3350223" y="6099025"/>
                  <a:pt x="3201800" y="6099819"/>
                  <a:pt x="3109671" y="6006078"/>
                </a:cubicBezTo>
                <a:cubicBezTo>
                  <a:pt x="67466" y="2910631"/>
                  <a:pt x="67466" y="2910631"/>
                  <a:pt x="67466" y="2910631"/>
                </a:cubicBezTo>
                <a:cubicBezTo>
                  <a:pt x="-24663" y="2816890"/>
                  <a:pt x="-21294" y="2668504"/>
                  <a:pt x="70580" y="2578211"/>
                </a:cubicBezTo>
                <a:cubicBezTo>
                  <a:pt x="164450" y="2485955"/>
                  <a:pt x="310875" y="2487122"/>
                  <a:pt x="403005" y="2580864"/>
                </a:cubicBezTo>
                <a:cubicBezTo>
                  <a:pt x="669590" y="2852115"/>
                  <a:pt x="669590" y="2852115"/>
                  <a:pt x="669590" y="2852115"/>
                </a:cubicBezTo>
                <a:cubicBezTo>
                  <a:pt x="759758" y="2943861"/>
                  <a:pt x="910141" y="2945061"/>
                  <a:pt x="1002014" y="2854768"/>
                </a:cubicBezTo>
                <a:cubicBezTo>
                  <a:pt x="1093888" y="2764475"/>
                  <a:pt x="1095297" y="2614094"/>
                  <a:pt x="1005128" y="2522348"/>
                </a:cubicBezTo>
                <a:cubicBezTo>
                  <a:pt x="450396" y="1957906"/>
                  <a:pt x="450396" y="1957906"/>
                  <a:pt x="450396" y="1957906"/>
                </a:cubicBezTo>
                <a:cubicBezTo>
                  <a:pt x="358268" y="1864166"/>
                  <a:pt x="361636" y="1715780"/>
                  <a:pt x="453510" y="1625486"/>
                </a:cubicBezTo>
                <a:cubicBezTo>
                  <a:pt x="545383" y="1535192"/>
                  <a:pt x="693806" y="1534399"/>
                  <a:pt x="785934" y="1628140"/>
                </a:cubicBezTo>
                <a:cubicBezTo>
                  <a:pt x="1279901" y="2130751"/>
                  <a:pt x="1279901" y="2130751"/>
                  <a:pt x="1279901" y="2130751"/>
                </a:cubicBezTo>
                <a:cubicBezTo>
                  <a:pt x="1370069" y="2222498"/>
                  <a:pt x="1518455" y="2225661"/>
                  <a:pt x="1612325" y="2133405"/>
                </a:cubicBezTo>
                <a:cubicBezTo>
                  <a:pt x="1704199" y="2043111"/>
                  <a:pt x="1705607" y="1892731"/>
                  <a:pt x="1615438" y="1800984"/>
                </a:cubicBezTo>
                <a:cubicBezTo>
                  <a:pt x="462852" y="628224"/>
                  <a:pt x="462852" y="628224"/>
                  <a:pt x="462852" y="628224"/>
                </a:cubicBezTo>
                <a:cubicBezTo>
                  <a:pt x="372682" y="536477"/>
                  <a:pt x="372094" y="388060"/>
                  <a:pt x="465965" y="295803"/>
                </a:cubicBezTo>
                <a:cubicBezTo>
                  <a:pt x="557838" y="205510"/>
                  <a:pt x="708220" y="206710"/>
                  <a:pt x="798390" y="298457"/>
                </a:cubicBezTo>
                <a:cubicBezTo>
                  <a:pt x="1745158" y="1261795"/>
                  <a:pt x="1745158" y="1261795"/>
                  <a:pt x="1745158" y="1261795"/>
                </a:cubicBezTo>
                <a:cubicBezTo>
                  <a:pt x="1835326" y="1353542"/>
                  <a:pt x="1983711" y="1356705"/>
                  <a:pt x="2075585" y="1266411"/>
                </a:cubicBezTo>
                <a:cubicBezTo>
                  <a:pt x="2169456" y="1174154"/>
                  <a:pt x="2168868" y="1025737"/>
                  <a:pt x="2078699" y="933991"/>
                </a:cubicBezTo>
                <a:cubicBezTo>
                  <a:pt x="2113982" y="969891"/>
                  <a:pt x="2113982" y="969891"/>
                  <a:pt x="2113982" y="969891"/>
                </a:cubicBezTo>
                <a:cubicBezTo>
                  <a:pt x="2023814" y="878145"/>
                  <a:pt x="2025222" y="727764"/>
                  <a:pt x="2117096" y="637470"/>
                </a:cubicBezTo>
                <a:cubicBezTo>
                  <a:pt x="2210967" y="545215"/>
                  <a:pt x="2359352" y="548378"/>
                  <a:pt x="2449521" y="640123"/>
                </a:cubicBezTo>
                <a:cubicBezTo>
                  <a:pt x="2516168" y="707937"/>
                  <a:pt x="2516168" y="707937"/>
                  <a:pt x="2516168" y="707937"/>
                </a:cubicBezTo>
                <a:cubicBezTo>
                  <a:pt x="2608296" y="801677"/>
                  <a:pt x="2756718" y="800883"/>
                  <a:pt x="2848591" y="710590"/>
                </a:cubicBezTo>
                <a:cubicBezTo>
                  <a:pt x="2942462" y="618334"/>
                  <a:pt x="2943834" y="471911"/>
                  <a:pt x="2851705" y="378170"/>
                </a:cubicBezTo>
                <a:cubicBezTo>
                  <a:pt x="2873268" y="400109"/>
                  <a:pt x="2873268" y="400109"/>
                  <a:pt x="2873268" y="400109"/>
                </a:cubicBezTo>
                <a:cubicBezTo>
                  <a:pt x="2781138" y="306368"/>
                  <a:pt x="2784508" y="157982"/>
                  <a:pt x="2876381" y="67689"/>
                </a:cubicBezTo>
                <a:cubicBezTo>
                  <a:pt x="2922319" y="22542"/>
                  <a:pt x="2982392" y="-230"/>
                  <a:pt x="3042498" y="2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95E91-6BC2-4DB6-9716-11B255D8E257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1258A-E847-4A95-9744-69453ED3E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53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0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2700000">
            <a:off x="10074239" y="6164181"/>
            <a:ext cx="2170633" cy="736603"/>
          </a:xfrm>
          <a:custGeom>
            <a:avLst/>
            <a:gdLst>
              <a:gd name="T0" fmla="*/ 1878 w 2476"/>
              <a:gd name="T1" fmla="*/ 0 h 839"/>
              <a:gd name="T2" fmla="*/ 2256 w 2476"/>
              <a:gd name="T3" fmla="*/ 0 h 839"/>
              <a:gd name="T4" fmla="*/ 2256 w 2476"/>
              <a:gd name="T5" fmla="*/ 0 h 839"/>
              <a:gd name="T6" fmla="*/ 567 w 2476"/>
              <a:gd name="T7" fmla="*/ 0 h 839"/>
              <a:gd name="T8" fmla="*/ 567 w 2476"/>
              <a:gd name="T9" fmla="*/ 0 h 839"/>
              <a:gd name="T10" fmla="*/ 84 w 2476"/>
              <a:gd name="T11" fmla="*/ 0 h 839"/>
              <a:gd name="T12" fmla="*/ 0 w 2476"/>
              <a:gd name="T13" fmla="*/ 84 h 839"/>
              <a:gd name="T14" fmla="*/ 84 w 2476"/>
              <a:gd name="T15" fmla="*/ 168 h 839"/>
              <a:gd name="T16" fmla="*/ 672 w 2476"/>
              <a:gd name="T17" fmla="*/ 168 h 839"/>
              <a:gd name="T18" fmla="*/ 756 w 2476"/>
              <a:gd name="T19" fmla="*/ 252 h 839"/>
              <a:gd name="T20" fmla="*/ 672 w 2476"/>
              <a:gd name="T21" fmla="*/ 336 h 839"/>
              <a:gd name="T22" fmla="*/ 420 w 2476"/>
              <a:gd name="T23" fmla="*/ 336 h 839"/>
              <a:gd name="T24" fmla="*/ 336 w 2476"/>
              <a:gd name="T25" fmla="*/ 420 h 839"/>
              <a:gd name="T26" fmla="*/ 420 w 2476"/>
              <a:gd name="T27" fmla="*/ 503 h 839"/>
              <a:gd name="T28" fmla="*/ 703 w 2476"/>
              <a:gd name="T29" fmla="*/ 503 h 839"/>
              <a:gd name="T30" fmla="*/ 787 w 2476"/>
              <a:gd name="T31" fmla="*/ 587 h 839"/>
              <a:gd name="T32" fmla="*/ 703 w 2476"/>
              <a:gd name="T33" fmla="*/ 671 h 839"/>
              <a:gd name="T34" fmla="*/ 567 w 2476"/>
              <a:gd name="T35" fmla="*/ 671 h 839"/>
              <a:gd name="T36" fmla="*/ 483 w 2476"/>
              <a:gd name="T37" fmla="*/ 755 h 839"/>
              <a:gd name="T38" fmla="*/ 567 w 2476"/>
              <a:gd name="T39" fmla="*/ 839 h 839"/>
              <a:gd name="T40" fmla="*/ 2120 w 2476"/>
              <a:gd name="T41" fmla="*/ 839 h 839"/>
              <a:gd name="T42" fmla="*/ 2203 w 2476"/>
              <a:gd name="T43" fmla="*/ 755 h 839"/>
              <a:gd name="T44" fmla="*/ 2203 w 2476"/>
              <a:gd name="T45" fmla="*/ 749 h 839"/>
              <a:gd name="T46" fmla="*/ 2210 w 2476"/>
              <a:gd name="T47" fmla="*/ 712 h 839"/>
              <a:gd name="T48" fmla="*/ 2277 w 2476"/>
              <a:gd name="T49" fmla="*/ 671 h 839"/>
              <a:gd name="T50" fmla="*/ 2392 w 2476"/>
              <a:gd name="T51" fmla="*/ 671 h 839"/>
              <a:gd name="T52" fmla="*/ 2476 w 2476"/>
              <a:gd name="T53" fmla="*/ 587 h 839"/>
              <a:gd name="T54" fmla="*/ 2392 w 2476"/>
              <a:gd name="T55" fmla="*/ 503 h 839"/>
              <a:gd name="T56" fmla="*/ 2214 w 2476"/>
              <a:gd name="T57" fmla="*/ 503 h 839"/>
              <a:gd name="T58" fmla="*/ 2148 w 2476"/>
              <a:gd name="T59" fmla="*/ 463 h 839"/>
              <a:gd name="T60" fmla="*/ 2141 w 2476"/>
              <a:gd name="T61" fmla="*/ 413 h 839"/>
              <a:gd name="T62" fmla="*/ 2140 w 2476"/>
              <a:gd name="T63" fmla="*/ 414 h 839"/>
              <a:gd name="T64" fmla="*/ 2057 w 2476"/>
              <a:gd name="T65" fmla="*/ 336 h 839"/>
              <a:gd name="T66" fmla="*/ 1574 w 2476"/>
              <a:gd name="T67" fmla="*/ 336 h 839"/>
              <a:gd name="T68" fmla="*/ 1490 w 2476"/>
              <a:gd name="T69" fmla="*/ 252 h 839"/>
              <a:gd name="T70" fmla="*/ 1574 w 2476"/>
              <a:gd name="T71" fmla="*/ 168 h 839"/>
              <a:gd name="T72" fmla="*/ 1721 w 2476"/>
              <a:gd name="T73" fmla="*/ 168 h 839"/>
              <a:gd name="T74" fmla="*/ 1805 w 2476"/>
              <a:gd name="T75" fmla="*/ 84 h 839"/>
              <a:gd name="T76" fmla="*/ 1805 w 2476"/>
              <a:gd name="T77" fmla="*/ 83 h 839"/>
              <a:gd name="T78" fmla="*/ 1812 w 2476"/>
              <a:gd name="T79" fmla="*/ 41 h 839"/>
              <a:gd name="T80" fmla="*/ 1878 w 2476"/>
              <a:gd name="T81" fmla="*/ 0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476" h="839">
                <a:moveTo>
                  <a:pt x="1878" y="0"/>
                </a:moveTo>
                <a:cubicBezTo>
                  <a:pt x="2256" y="0"/>
                  <a:pt x="2256" y="0"/>
                  <a:pt x="2256" y="0"/>
                </a:cubicBezTo>
                <a:cubicBezTo>
                  <a:pt x="2256" y="0"/>
                  <a:pt x="2256" y="0"/>
                  <a:pt x="2256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7"/>
                  <a:pt x="0" y="84"/>
                </a:cubicBezTo>
                <a:cubicBezTo>
                  <a:pt x="0" y="130"/>
                  <a:pt x="38" y="168"/>
                  <a:pt x="84" y="168"/>
                </a:cubicBezTo>
                <a:cubicBezTo>
                  <a:pt x="672" y="168"/>
                  <a:pt x="672" y="168"/>
                  <a:pt x="672" y="168"/>
                </a:cubicBezTo>
                <a:cubicBezTo>
                  <a:pt x="718" y="168"/>
                  <a:pt x="756" y="205"/>
                  <a:pt x="756" y="252"/>
                </a:cubicBezTo>
                <a:cubicBezTo>
                  <a:pt x="756" y="298"/>
                  <a:pt x="718" y="336"/>
                  <a:pt x="672" y="336"/>
                </a:cubicBezTo>
                <a:cubicBezTo>
                  <a:pt x="420" y="336"/>
                  <a:pt x="420" y="336"/>
                  <a:pt x="420" y="336"/>
                </a:cubicBezTo>
                <a:cubicBezTo>
                  <a:pt x="374" y="336"/>
                  <a:pt x="336" y="373"/>
                  <a:pt x="336" y="420"/>
                </a:cubicBezTo>
                <a:cubicBezTo>
                  <a:pt x="336" y="466"/>
                  <a:pt x="374" y="503"/>
                  <a:pt x="420" y="503"/>
                </a:cubicBezTo>
                <a:cubicBezTo>
                  <a:pt x="703" y="503"/>
                  <a:pt x="703" y="503"/>
                  <a:pt x="703" y="503"/>
                </a:cubicBezTo>
                <a:cubicBezTo>
                  <a:pt x="750" y="503"/>
                  <a:pt x="787" y="541"/>
                  <a:pt x="787" y="587"/>
                </a:cubicBezTo>
                <a:cubicBezTo>
                  <a:pt x="787" y="634"/>
                  <a:pt x="750" y="671"/>
                  <a:pt x="703" y="671"/>
                </a:cubicBezTo>
                <a:cubicBezTo>
                  <a:pt x="567" y="671"/>
                  <a:pt x="567" y="671"/>
                  <a:pt x="567" y="671"/>
                </a:cubicBezTo>
                <a:cubicBezTo>
                  <a:pt x="521" y="671"/>
                  <a:pt x="483" y="709"/>
                  <a:pt x="483" y="755"/>
                </a:cubicBezTo>
                <a:cubicBezTo>
                  <a:pt x="483" y="802"/>
                  <a:pt x="521" y="839"/>
                  <a:pt x="567" y="839"/>
                </a:cubicBezTo>
                <a:cubicBezTo>
                  <a:pt x="2120" y="839"/>
                  <a:pt x="2120" y="839"/>
                  <a:pt x="2120" y="839"/>
                </a:cubicBezTo>
                <a:cubicBezTo>
                  <a:pt x="2166" y="839"/>
                  <a:pt x="2203" y="802"/>
                  <a:pt x="2203" y="755"/>
                </a:cubicBezTo>
                <a:cubicBezTo>
                  <a:pt x="2203" y="753"/>
                  <a:pt x="2203" y="751"/>
                  <a:pt x="2203" y="749"/>
                </a:cubicBezTo>
                <a:cubicBezTo>
                  <a:pt x="2204" y="736"/>
                  <a:pt x="2204" y="728"/>
                  <a:pt x="2210" y="712"/>
                </a:cubicBezTo>
                <a:cubicBezTo>
                  <a:pt x="2216" y="698"/>
                  <a:pt x="2232" y="673"/>
                  <a:pt x="2277" y="671"/>
                </a:cubicBezTo>
                <a:cubicBezTo>
                  <a:pt x="2392" y="671"/>
                  <a:pt x="2392" y="671"/>
                  <a:pt x="2392" y="671"/>
                </a:cubicBezTo>
                <a:cubicBezTo>
                  <a:pt x="2439" y="671"/>
                  <a:pt x="2476" y="634"/>
                  <a:pt x="2476" y="587"/>
                </a:cubicBezTo>
                <a:cubicBezTo>
                  <a:pt x="2476" y="541"/>
                  <a:pt x="2439" y="503"/>
                  <a:pt x="2392" y="503"/>
                </a:cubicBezTo>
                <a:cubicBezTo>
                  <a:pt x="2214" y="503"/>
                  <a:pt x="2214" y="503"/>
                  <a:pt x="2214" y="503"/>
                </a:cubicBezTo>
                <a:cubicBezTo>
                  <a:pt x="2170" y="502"/>
                  <a:pt x="2153" y="477"/>
                  <a:pt x="2148" y="463"/>
                </a:cubicBezTo>
                <a:cubicBezTo>
                  <a:pt x="2140" y="442"/>
                  <a:pt x="2142" y="435"/>
                  <a:pt x="2141" y="413"/>
                </a:cubicBezTo>
                <a:cubicBezTo>
                  <a:pt x="2140" y="414"/>
                  <a:pt x="2140" y="414"/>
                  <a:pt x="2140" y="414"/>
                </a:cubicBezTo>
                <a:cubicBezTo>
                  <a:pt x="2137" y="370"/>
                  <a:pt x="2101" y="336"/>
                  <a:pt x="2057" y="336"/>
                </a:cubicBezTo>
                <a:cubicBezTo>
                  <a:pt x="1574" y="336"/>
                  <a:pt x="1574" y="336"/>
                  <a:pt x="1574" y="336"/>
                </a:cubicBezTo>
                <a:cubicBezTo>
                  <a:pt x="1528" y="336"/>
                  <a:pt x="1490" y="298"/>
                  <a:pt x="1490" y="252"/>
                </a:cubicBezTo>
                <a:cubicBezTo>
                  <a:pt x="1490" y="205"/>
                  <a:pt x="1528" y="168"/>
                  <a:pt x="1574" y="168"/>
                </a:cubicBezTo>
                <a:cubicBezTo>
                  <a:pt x="1721" y="168"/>
                  <a:pt x="1721" y="168"/>
                  <a:pt x="1721" y="168"/>
                </a:cubicBezTo>
                <a:cubicBezTo>
                  <a:pt x="1767" y="168"/>
                  <a:pt x="1805" y="130"/>
                  <a:pt x="1805" y="84"/>
                </a:cubicBezTo>
                <a:cubicBezTo>
                  <a:pt x="1805" y="83"/>
                  <a:pt x="1805" y="83"/>
                  <a:pt x="1805" y="83"/>
                </a:cubicBezTo>
                <a:cubicBezTo>
                  <a:pt x="1805" y="66"/>
                  <a:pt x="1805" y="59"/>
                  <a:pt x="1812" y="41"/>
                </a:cubicBezTo>
                <a:cubicBezTo>
                  <a:pt x="1817" y="26"/>
                  <a:pt x="1834" y="2"/>
                  <a:pt x="18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 rot="2700000">
            <a:off x="10766730" y="6165029"/>
            <a:ext cx="1803295" cy="296696"/>
          </a:xfrm>
          <a:custGeom>
            <a:avLst/>
            <a:gdLst>
              <a:gd name="T0" fmla="*/ 176 w 2057"/>
              <a:gd name="T1" fmla="*/ 0 h 338"/>
              <a:gd name="T2" fmla="*/ 143 w 2057"/>
              <a:gd name="T3" fmla="*/ 0 h 338"/>
              <a:gd name="T4" fmla="*/ 59 w 2057"/>
              <a:gd name="T5" fmla="*/ 84 h 338"/>
              <a:gd name="T6" fmla="*/ 143 w 2057"/>
              <a:gd name="T7" fmla="*/ 168 h 338"/>
              <a:gd name="T8" fmla="*/ 124 w 2057"/>
              <a:gd name="T9" fmla="*/ 168 h 338"/>
              <a:gd name="T10" fmla="*/ 208 w 2057"/>
              <a:gd name="T11" fmla="*/ 252 h 338"/>
              <a:gd name="T12" fmla="*/ 124 w 2057"/>
              <a:gd name="T13" fmla="*/ 336 h 338"/>
              <a:gd name="T14" fmla="*/ 0 w 2057"/>
              <a:gd name="T15" fmla="*/ 336 h 338"/>
              <a:gd name="T16" fmla="*/ 0 w 2057"/>
              <a:gd name="T17" fmla="*/ 338 h 338"/>
              <a:gd name="T18" fmla="*/ 1420 w 2057"/>
              <a:gd name="T19" fmla="*/ 338 h 338"/>
              <a:gd name="T20" fmla="*/ 1435 w 2057"/>
              <a:gd name="T21" fmla="*/ 336 h 338"/>
              <a:gd name="T22" fmla="*/ 1813 w 2057"/>
              <a:gd name="T23" fmla="*/ 336 h 338"/>
              <a:gd name="T24" fmla="*/ 1897 w 2057"/>
              <a:gd name="T25" fmla="*/ 252 h 338"/>
              <a:gd name="T26" fmla="*/ 1897 w 2057"/>
              <a:gd name="T27" fmla="*/ 248 h 338"/>
              <a:gd name="T28" fmla="*/ 1904 w 2057"/>
              <a:gd name="T29" fmla="*/ 208 h 338"/>
              <a:gd name="T30" fmla="*/ 1959 w 2057"/>
              <a:gd name="T31" fmla="*/ 168 h 338"/>
              <a:gd name="T32" fmla="*/ 1973 w 2057"/>
              <a:gd name="T33" fmla="*/ 168 h 338"/>
              <a:gd name="T34" fmla="*/ 2057 w 2057"/>
              <a:gd name="T35" fmla="*/ 84 h 338"/>
              <a:gd name="T36" fmla="*/ 1973 w 2057"/>
              <a:gd name="T37" fmla="*/ 0 h 338"/>
              <a:gd name="T38" fmla="*/ 1698 w 2057"/>
              <a:gd name="T39" fmla="*/ 0 h 338"/>
              <a:gd name="T40" fmla="*/ 1688 w 2057"/>
              <a:gd name="T41" fmla="*/ 0 h 338"/>
              <a:gd name="T42" fmla="*/ 186 w 2057"/>
              <a:gd name="T43" fmla="*/ 0 h 338"/>
              <a:gd name="T44" fmla="*/ 176 w 2057"/>
              <a:gd name="T45" fmla="*/ 0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57" h="338">
                <a:moveTo>
                  <a:pt x="176" y="0"/>
                </a:moveTo>
                <a:cubicBezTo>
                  <a:pt x="143" y="0"/>
                  <a:pt x="143" y="0"/>
                  <a:pt x="143" y="0"/>
                </a:cubicBezTo>
                <a:cubicBezTo>
                  <a:pt x="96" y="0"/>
                  <a:pt x="59" y="38"/>
                  <a:pt x="59" y="84"/>
                </a:cubicBezTo>
                <a:cubicBezTo>
                  <a:pt x="59" y="130"/>
                  <a:pt x="96" y="168"/>
                  <a:pt x="143" y="168"/>
                </a:cubicBezTo>
                <a:cubicBezTo>
                  <a:pt x="124" y="168"/>
                  <a:pt x="124" y="168"/>
                  <a:pt x="124" y="168"/>
                </a:cubicBezTo>
                <a:cubicBezTo>
                  <a:pt x="170" y="168"/>
                  <a:pt x="208" y="206"/>
                  <a:pt x="208" y="252"/>
                </a:cubicBezTo>
                <a:cubicBezTo>
                  <a:pt x="208" y="298"/>
                  <a:pt x="170" y="336"/>
                  <a:pt x="124" y="336"/>
                </a:cubicBezTo>
                <a:cubicBezTo>
                  <a:pt x="0" y="336"/>
                  <a:pt x="0" y="336"/>
                  <a:pt x="0" y="336"/>
                </a:cubicBezTo>
                <a:cubicBezTo>
                  <a:pt x="0" y="338"/>
                  <a:pt x="0" y="338"/>
                  <a:pt x="0" y="338"/>
                </a:cubicBezTo>
                <a:cubicBezTo>
                  <a:pt x="1420" y="338"/>
                  <a:pt x="1420" y="338"/>
                  <a:pt x="1420" y="338"/>
                </a:cubicBezTo>
                <a:cubicBezTo>
                  <a:pt x="1425" y="337"/>
                  <a:pt x="1430" y="336"/>
                  <a:pt x="1435" y="336"/>
                </a:cubicBezTo>
                <a:cubicBezTo>
                  <a:pt x="1813" y="336"/>
                  <a:pt x="1813" y="336"/>
                  <a:pt x="1813" y="336"/>
                </a:cubicBezTo>
                <a:cubicBezTo>
                  <a:pt x="1859" y="336"/>
                  <a:pt x="1897" y="298"/>
                  <a:pt x="1897" y="252"/>
                </a:cubicBezTo>
                <a:cubicBezTo>
                  <a:pt x="1897" y="251"/>
                  <a:pt x="1897" y="249"/>
                  <a:pt x="1897" y="248"/>
                </a:cubicBezTo>
                <a:cubicBezTo>
                  <a:pt x="1897" y="233"/>
                  <a:pt x="1897" y="225"/>
                  <a:pt x="1904" y="208"/>
                </a:cubicBezTo>
                <a:cubicBezTo>
                  <a:pt x="1909" y="195"/>
                  <a:pt x="1923" y="173"/>
                  <a:pt x="1959" y="168"/>
                </a:cubicBezTo>
                <a:cubicBezTo>
                  <a:pt x="1973" y="168"/>
                  <a:pt x="1973" y="168"/>
                  <a:pt x="1973" y="168"/>
                </a:cubicBezTo>
                <a:cubicBezTo>
                  <a:pt x="2019" y="168"/>
                  <a:pt x="2057" y="130"/>
                  <a:pt x="2057" y="84"/>
                </a:cubicBezTo>
                <a:cubicBezTo>
                  <a:pt x="2057" y="38"/>
                  <a:pt x="2019" y="0"/>
                  <a:pt x="1973" y="0"/>
                </a:cubicBezTo>
                <a:cubicBezTo>
                  <a:pt x="1698" y="0"/>
                  <a:pt x="1698" y="0"/>
                  <a:pt x="1698" y="0"/>
                </a:cubicBezTo>
                <a:cubicBezTo>
                  <a:pt x="1694" y="0"/>
                  <a:pt x="1691" y="0"/>
                  <a:pt x="1688" y="0"/>
                </a:cubicBezTo>
                <a:cubicBezTo>
                  <a:pt x="186" y="0"/>
                  <a:pt x="186" y="0"/>
                  <a:pt x="186" y="0"/>
                </a:cubicBezTo>
                <a:cubicBezTo>
                  <a:pt x="183" y="0"/>
                  <a:pt x="180" y="0"/>
                  <a:pt x="1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 rot="2700000">
            <a:off x="11061654" y="5967040"/>
            <a:ext cx="1653021" cy="296696"/>
          </a:xfrm>
          <a:custGeom>
            <a:avLst/>
            <a:gdLst>
              <a:gd name="T0" fmla="*/ 1870 w 1886"/>
              <a:gd name="T1" fmla="*/ 336 h 338"/>
              <a:gd name="T2" fmla="*/ 1595 w 1886"/>
              <a:gd name="T3" fmla="*/ 336 h 338"/>
              <a:gd name="T4" fmla="*/ 1511 w 1886"/>
              <a:gd name="T5" fmla="*/ 252 h 338"/>
              <a:gd name="T6" fmla="*/ 1595 w 1886"/>
              <a:gd name="T7" fmla="*/ 168 h 338"/>
              <a:gd name="T8" fmla="*/ 1637 w 1886"/>
              <a:gd name="T9" fmla="*/ 168 h 338"/>
              <a:gd name="T10" fmla="*/ 1720 w 1886"/>
              <a:gd name="T11" fmla="*/ 84 h 338"/>
              <a:gd name="T12" fmla="*/ 1637 w 1886"/>
              <a:gd name="T13" fmla="*/ 0 h 338"/>
              <a:gd name="T14" fmla="*/ 84 w 1886"/>
              <a:gd name="T15" fmla="*/ 0 h 338"/>
              <a:gd name="T16" fmla="*/ 0 w 1886"/>
              <a:gd name="T17" fmla="*/ 84 h 338"/>
              <a:gd name="T18" fmla="*/ 84 w 1886"/>
              <a:gd name="T19" fmla="*/ 168 h 338"/>
              <a:gd name="T20" fmla="*/ 73 w 1886"/>
              <a:gd name="T21" fmla="*/ 168 h 338"/>
              <a:gd name="T22" fmla="*/ 157 w 1886"/>
              <a:gd name="T23" fmla="*/ 252 h 338"/>
              <a:gd name="T24" fmla="*/ 73 w 1886"/>
              <a:gd name="T25" fmla="*/ 336 h 338"/>
              <a:gd name="T26" fmla="*/ 40 w 1886"/>
              <a:gd name="T27" fmla="*/ 336 h 338"/>
              <a:gd name="T28" fmla="*/ 23 w 1886"/>
              <a:gd name="T29" fmla="*/ 338 h 338"/>
              <a:gd name="T30" fmla="*/ 1886 w 1886"/>
              <a:gd name="T31" fmla="*/ 338 h 338"/>
              <a:gd name="T32" fmla="*/ 1870 w 1886"/>
              <a:gd name="T33" fmla="*/ 336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86" h="338">
                <a:moveTo>
                  <a:pt x="1870" y="336"/>
                </a:moveTo>
                <a:cubicBezTo>
                  <a:pt x="1595" y="336"/>
                  <a:pt x="1595" y="336"/>
                  <a:pt x="1595" y="336"/>
                </a:cubicBezTo>
                <a:cubicBezTo>
                  <a:pt x="1548" y="336"/>
                  <a:pt x="1511" y="299"/>
                  <a:pt x="1511" y="252"/>
                </a:cubicBezTo>
                <a:cubicBezTo>
                  <a:pt x="1511" y="206"/>
                  <a:pt x="1548" y="168"/>
                  <a:pt x="1595" y="168"/>
                </a:cubicBezTo>
                <a:cubicBezTo>
                  <a:pt x="1637" y="168"/>
                  <a:pt x="1637" y="168"/>
                  <a:pt x="1637" y="168"/>
                </a:cubicBezTo>
                <a:cubicBezTo>
                  <a:pt x="1683" y="168"/>
                  <a:pt x="1720" y="131"/>
                  <a:pt x="1720" y="84"/>
                </a:cubicBezTo>
                <a:cubicBezTo>
                  <a:pt x="1720" y="38"/>
                  <a:pt x="1683" y="0"/>
                  <a:pt x="163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8"/>
                  <a:pt x="0" y="84"/>
                </a:cubicBezTo>
                <a:cubicBezTo>
                  <a:pt x="0" y="131"/>
                  <a:pt x="37" y="168"/>
                  <a:pt x="84" y="168"/>
                </a:cubicBezTo>
                <a:cubicBezTo>
                  <a:pt x="73" y="168"/>
                  <a:pt x="73" y="168"/>
                  <a:pt x="73" y="168"/>
                </a:cubicBezTo>
                <a:cubicBezTo>
                  <a:pt x="120" y="168"/>
                  <a:pt x="157" y="206"/>
                  <a:pt x="157" y="252"/>
                </a:cubicBezTo>
                <a:cubicBezTo>
                  <a:pt x="157" y="299"/>
                  <a:pt x="120" y="336"/>
                  <a:pt x="73" y="336"/>
                </a:cubicBezTo>
                <a:cubicBezTo>
                  <a:pt x="40" y="336"/>
                  <a:pt x="40" y="336"/>
                  <a:pt x="40" y="336"/>
                </a:cubicBezTo>
                <a:cubicBezTo>
                  <a:pt x="34" y="336"/>
                  <a:pt x="28" y="337"/>
                  <a:pt x="23" y="338"/>
                </a:cubicBezTo>
                <a:cubicBezTo>
                  <a:pt x="1886" y="338"/>
                  <a:pt x="1886" y="338"/>
                  <a:pt x="1886" y="338"/>
                </a:cubicBezTo>
                <a:cubicBezTo>
                  <a:pt x="1881" y="337"/>
                  <a:pt x="1875" y="336"/>
                  <a:pt x="1870" y="3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 rot="2700000">
            <a:off x="11654841" y="7051007"/>
            <a:ext cx="796327" cy="147706"/>
          </a:xfrm>
          <a:custGeom>
            <a:avLst/>
            <a:gdLst>
              <a:gd name="T0" fmla="*/ 909 w 909"/>
              <a:gd name="T1" fmla="*/ 84 h 168"/>
              <a:gd name="T2" fmla="*/ 825 w 909"/>
              <a:gd name="T3" fmla="*/ 0 h 168"/>
              <a:gd name="T4" fmla="*/ 84 w 909"/>
              <a:gd name="T5" fmla="*/ 0 h 168"/>
              <a:gd name="T6" fmla="*/ 0 w 909"/>
              <a:gd name="T7" fmla="*/ 84 h 168"/>
              <a:gd name="T8" fmla="*/ 0 w 909"/>
              <a:gd name="T9" fmla="*/ 84 h 168"/>
              <a:gd name="T10" fmla="*/ 84 w 909"/>
              <a:gd name="T11" fmla="*/ 168 h 168"/>
              <a:gd name="T12" fmla="*/ 825 w 909"/>
              <a:gd name="T13" fmla="*/ 168 h 168"/>
              <a:gd name="T14" fmla="*/ 909 w 909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09" h="168">
                <a:moveTo>
                  <a:pt x="909" y="84"/>
                </a:moveTo>
                <a:cubicBezTo>
                  <a:pt x="909" y="38"/>
                  <a:pt x="871" y="0"/>
                  <a:pt x="825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8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7" y="168"/>
                  <a:pt x="84" y="168"/>
                </a:cubicBezTo>
                <a:cubicBezTo>
                  <a:pt x="825" y="168"/>
                  <a:pt x="825" y="168"/>
                  <a:pt x="825" y="168"/>
                </a:cubicBezTo>
                <a:cubicBezTo>
                  <a:pt x="871" y="168"/>
                  <a:pt x="909" y="131"/>
                  <a:pt x="909" y="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 rot="2700000">
            <a:off x="10647635" y="6993430"/>
            <a:ext cx="661465" cy="147064"/>
          </a:xfrm>
          <a:custGeom>
            <a:avLst/>
            <a:gdLst>
              <a:gd name="T0" fmla="*/ 754 w 754"/>
              <a:gd name="T1" fmla="*/ 84 h 168"/>
              <a:gd name="T2" fmla="*/ 670 w 754"/>
              <a:gd name="T3" fmla="*/ 0 h 168"/>
              <a:gd name="T4" fmla="*/ 84 w 754"/>
              <a:gd name="T5" fmla="*/ 0 h 168"/>
              <a:gd name="T6" fmla="*/ 0 w 754"/>
              <a:gd name="T7" fmla="*/ 84 h 168"/>
              <a:gd name="T8" fmla="*/ 0 w 754"/>
              <a:gd name="T9" fmla="*/ 84 h 168"/>
              <a:gd name="T10" fmla="*/ 84 w 754"/>
              <a:gd name="T11" fmla="*/ 168 h 168"/>
              <a:gd name="T12" fmla="*/ 670 w 754"/>
              <a:gd name="T13" fmla="*/ 168 h 168"/>
              <a:gd name="T14" fmla="*/ 754 w 754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54" h="168">
                <a:moveTo>
                  <a:pt x="754" y="84"/>
                </a:moveTo>
                <a:cubicBezTo>
                  <a:pt x="754" y="38"/>
                  <a:pt x="716" y="0"/>
                  <a:pt x="670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8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8" y="168"/>
                  <a:pt x="84" y="168"/>
                </a:cubicBezTo>
                <a:cubicBezTo>
                  <a:pt x="670" y="168"/>
                  <a:pt x="670" y="168"/>
                  <a:pt x="670" y="168"/>
                </a:cubicBezTo>
                <a:cubicBezTo>
                  <a:pt x="716" y="168"/>
                  <a:pt x="754" y="131"/>
                  <a:pt x="754" y="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 rot="2700000">
            <a:off x="11885092" y="6069016"/>
            <a:ext cx="864400" cy="155412"/>
            <a:chOff x="8535869" y="365125"/>
            <a:chExt cx="3103265" cy="557942"/>
          </a:xfrm>
          <a:solidFill>
            <a:schemeClr val="accent1"/>
          </a:solidFill>
        </p:grpSpPr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9266728" y="365125"/>
              <a:ext cx="2372406" cy="530275"/>
            </a:xfrm>
            <a:custGeom>
              <a:avLst/>
              <a:gdLst>
                <a:gd name="T0" fmla="*/ 754 w 754"/>
                <a:gd name="T1" fmla="*/ 84 h 168"/>
                <a:gd name="T2" fmla="*/ 670 w 754"/>
                <a:gd name="T3" fmla="*/ 0 h 168"/>
                <a:gd name="T4" fmla="*/ 84 w 754"/>
                <a:gd name="T5" fmla="*/ 0 h 168"/>
                <a:gd name="T6" fmla="*/ 0 w 754"/>
                <a:gd name="T7" fmla="*/ 84 h 168"/>
                <a:gd name="T8" fmla="*/ 0 w 754"/>
                <a:gd name="T9" fmla="*/ 84 h 168"/>
                <a:gd name="T10" fmla="*/ 84 w 754"/>
                <a:gd name="T11" fmla="*/ 168 h 168"/>
                <a:gd name="T12" fmla="*/ 670 w 754"/>
                <a:gd name="T13" fmla="*/ 168 h 168"/>
                <a:gd name="T14" fmla="*/ 754 w 754"/>
                <a:gd name="T1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4" h="168">
                  <a:moveTo>
                    <a:pt x="754" y="84"/>
                  </a:moveTo>
                  <a:cubicBezTo>
                    <a:pt x="754" y="38"/>
                    <a:pt x="716" y="0"/>
                    <a:pt x="670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130"/>
                    <a:pt x="37" y="168"/>
                    <a:pt x="84" y="168"/>
                  </a:cubicBezTo>
                  <a:cubicBezTo>
                    <a:pt x="670" y="168"/>
                    <a:pt x="670" y="168"/>
                    <a:pt x="670" y="168"/>
                  </a:cubicBezTo>
                  <a:cubicBezTo>
                    <a:pt x="716" y="168"/>
                    <a:pt x="754" y="130"/>
                    <a:pt x="754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8535869" y="372041"/>
              <a:ext cx="548720" cy="551026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Oval 15"/>
          <p:cNvSpPr>
            <a:spLocks noChangeArrowheads="1"/>
          </p:cNvSpPr>
          <p:nvPr userDrawn="1"/>
        </p:nvSpPr>
        <p:spPr bwMode="auto">
          <a:xfrm>
            <a:off x="11016614" y="6061257"/>
            <a:ext cx="632815" cy="6342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0759261" y="6191388"/>
            <a:ext cx="1147521" cy="373942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fld id="{1251258A-E847-4A95-9744-69453ED3ED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508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92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37295" y="1837870"/>
            <a:ext cx="2560320" cy="2560320"/>
          </a:xfrm>
          <a:prstGeom prst="ellipse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815840" y="1837870"/>
            <a:ext cx="2560320" cy="2560320"/>
          </a:xfrm>
          <a:prstGeom prst="ellipse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793480" y="1837870"/>
            <a:ext cx="2560320" cy="2560320"/>
          </a:xfrm>
          <a:prstGeom prst="ellipse">
            <a:avLst/>
          </a:prstGeom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926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other Picture Laay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2"/>
          </p:nvPr>
        </p:nvSpPr>
        <p:spPr>
          <a:xfrm>
            <a:off x="5119690" y="85273"/>
            <a:ext cx="7072311" cy="6656616"/>
          </a:xfrm>
          <a:custGeom>
            <a:avLst/>
            <a:gdLst>
              <a:gd name="connsiteX0" fmla="*/ 4957938 w 7072311"/>
              <a:gd name="connsiteY0" fmla="*/ 6069241 h 6656616"/>
              <a:gd name="connsiteX1" fmla="*/ 7015894 w 7072311"/>
              <a:gd name="connsiteY1" fmla="*/ 6069241 h 6656616"/>
              <a:gd name="connsiteX2" fmla="*/ 7072311 w 7072311"/>
              <a:gd name="connsiteY2" fmla="*/ 6074892 h 6656616"/>
              <a:gd name="connsiteX3" fmla="*/ 7072311 w 7072311"/>
              <a:gd name="connsiteY3" fmla="*/ 6650972 h 6656616"/>
              <a:gd name="connsiteX4" fmla="*/ 7015894 w 7072311"/>
              <a:gd name="connsiteY4" fmla="*/ 6656616 h 6656616"/>
              <a:gd name="connsiteX5" fmla="*/ 4957938 w 7072311"/>
              <a:gd name="connsiteY5" fmla="*/ 6656616 h 6656616"/>
              <a:gd name="connsiteX6" fmla="*/ 4662941 w 7072311"/>
              <a:gd name="connsiteY6" fmla="*/ 6364687 h 6656616"/>
              <a:gd name="connsiteX7" fmla="*/ 4957938 w 7072311"/>
              <a:gd name="connsiteY7" fmla="*/ 6069241 h 6656616"/>
              <a:gd name="connsiteX8" fmla="*/ 1301408 w 7072311"/>
              <a:gd name="connsiteY8" fmla="*/ 1842182 h 6656616"/>
              <a:gd name="connsiteX9" fmla="*/ 1608590 w 7072311"/>
              <a:gd name="connsiteY9" fmla="*/ 2148570 h 6656616"/>
              <a:gd name="connsiteX10" fmla="*/ 1301408 w 7072311"/>
              <a:gd name="connsiteY10" fmla="*/ 2454958 h 6656616"/>
              <a:gd name="connsiteX11" fmla="*/ 994226 w 7072311"/>
              <a:gd name="connsiteY11" fmla="*/ 2148570 h 6656616"/>
              <a:gd name="connsiteX12" fmla="*/ 1301408 w 7072311"/>
              <a:gd name="connsiteY12" fmla="*/ 1842182 h 6656616"/>
              <a:gd name="connsiteX13" fmla="*/ 2212326 w 7072311"/>
              <a:gd name="connsiteY13" fmla="*/ 678545 h 6656616"/>
              <a:gd name="connsiteX14" fmla="*/ 3866304 w 7072311"/>
              <a:gd name="connsiteY14" fmla="*/ 678545 h 6656616"/>
              <a:gd name="connsiteX15" fmla="*/ 6997063 w 7072311"/>
              <a:gd name="connsiteY15" fmla="*/ 678545 h 6656616"/>
              <a:gd name="connsiteX16" fmla="*/ 7072311 w 7072311"/>
              <a:gd name="connsiteY16" fmla="*/ 678545 h 6656616"/>
              <a:gd name="connsiteX17" fmla="*/ 7072311 w 7072311"/>
              <a:gd name="connsiteY17" fmla="*/ 3649441 h 6656616"/>
              <a:gd name="connsiteX18" fmla="*/ 7067044 w 7072311"/>
              <a:gd name="connsiteY18" fmla="*/ 3651063 h 6656616"/>
              <a:gd name="connsiteX19" fmla="*/ 6886304 w 7072311"/>
              <a:gd name="connsiteY19" fmla="*/ 3923470 h 6656616"/>
              <a:gd name="connsiteX20" fmla="*/ 7067044 w 7072311"/>
              <a:gd name="connsiteY20" fmla="*/ 4195382 h 6656616"/>
              <a:gd name="connsiteX21" fmla="*/ 7072311 w 7072311"/>
              <a:gd name="connsiteY21" fmla="*/ 4197038 h 6656616"/>
              <a:gd name="connsiteX22" fmla="*/ 7072311 w 7072311"/>
              <a:gd name="connsiteY22" fmla="*/ 5987144 h 6656616"/>
              <a:gd name="connsiteX23" fmla="*/ 6797910 w 7072311"/>
              <a:gd name="connsiteY23" fmla="*/ 5987144 h 6656616"/>
              <a:gd name="connsiteX24" fmla="*/ 3645071 w 7072311"/>
              <a:gd name="connsiteY24" fmla="*/ 5987144 h 6656616"/>
              <a:gd name="connsiteX25" fmla="*/ 1991094 w 7072311"/>
              <a:gd name="connsiteY25" fmla="*/ 5987144 h 6656616"/>
              <a:gd name="connsiteX26" fmla="*/ 1696117 w 7072311"/>
              <a:gd name="connsiteY26" fmla="*/ 5691831 h 6656616"/>
              <a:gd name="connsiteX27" fmla="*/ 1991094 w 7072311"/>
              <a:gd name="connsiteY27" fmla="*/ 5396519 h 6656616"/>
              <a:gd name="connsiteX28" fmla="*/ 2468675 w 7072311"/>
              <a:gd name="connsiteY28" fmla="*/ 5396519 h 6656616"/>
              <a:gd name="connsiteX29" fmla="*/ 2763652 w 7072311"/>
              <a:gd name="connsiteY29" fmla="*/ 5104721 h 6656616"/>
              <a:gd name="connsiteX30" fmla="*/ 2468675 w 7072311"/>
              <a:gd name="connsiteY30" fmla="*/ 4809408 h 6656616"/>
              <a:gd name="connsiteX31" fmla="*/ 1474884 w 7072311"/>
              <a:gd name="connsiteY31" fmla="*/ 4809408 h 6656616"/>
              <a:gd name="connsiteX32" fmla="*/ 1179908 w 7072311"/>
              <a:gd name="connsiteY32" fmla="*/ 4514096 h 6656616"/>
              <a:gd name="connsiteX33" fmla="*/ 1474884 w 7072311"/>
              <a:gd name="connsiteY33" fmla="*/ 4218783 h 6656616"/>
              <a:gd name="connsiteX34" fmla="*/ 2359815 w 7072311"/>
              <a:gd name="connsiteY34" fmla="*/ 4218783 h 6656616"/>
              <a:gd name="connsiteX35" fmla="*/ 2654792 w 7072311"/>
              <a:gd name="connsiteY35" fmla="*/ 3923470 h 6656616"/>
              <a:gd name="connsiteX36" fmla="*/ 2359815 w 7072311"/>
              <a:gd name="connsiteY36" fmla="*/ 3628157 h 6656616"/>
              <a:gd name="connsiteX37" fmla="*/ 1948955 w 7072311"/>
              <a:gd name="connsiteY37" fmla="*/ 3628157 h 6656616"/>
              <a:gd name="connsiteX38" fmla="*/ 294977 w 7072311"/>
              <a:gd name="connsiteY38" fmla="*/ 3628157 h 6656616"/>
              <a:gd name="connsiteX39" fmla="*/ 0 w 7072311"/>
              <a:gd name="connsiteY39" fmla="*/ 3332844 h 6656616"/>
              <a:gd name="connsiteX40" fmla="*/ 294977 w 7072311"/>
              <a:gd name="connsiteY40" fmla="*/ 3037531 h 6656616"/>
              <a:gd name="connsiteX41" fmla="*/ 1948955 w 7072311"/>
              <a:gd name="connsiteY41" fmla="*/ 3037531 h 6656616"/>
              <a:gd name="connsiteX42" fmla="*/ 1991094 w 7072311"/>
              <a:gd name="connsiteY42" fmla="*/ 3037531 h 6656616"/>
              <a:gd name="connsiteX43" fmla="*/ 2286071 w 7072311"/>
              <a:gd name="connsiteY43" fmla="*/ 2742218 h 6656616"/>
              <a:gd name="connsiteX44" fmla="*/ 1991094 w 7072311"/>
              <a:gd name="connsiteY44" fmla="*/ 2446907 h 6656616"/>
              <a:gd name="connsiteX45" fmla="*/ 2057815 w 7072311"/>
              <a:gd name="connsiteY45" fmla="*/ 2446907 h 6656616"/>
              <a:gd name="connsiteX46" fmla="*/ 1762838 w 7072311"/>
              <a:gd name="connsiteY46" fmla="*/ 2151593 h 6656616"/>
              <a:gd name="connsiteX47" fmla="*/ 2057815 w 7072311"/>
              <a:gd name="connsiteY47" fmla="*/ 1856280 h 6656616"/>
              <a:gd name="connsiteX48" fmla="*/ 2177210 w 7072311"/>
              <a:gd name="connsiteY48" fmla="*/ 1856280 h 6656616"/>
              <a:gd name="connsiteX49" fmla="*/ 2468675 w 7072311"/>
              <a:gd name="connsiteY49" fmla="*/ 1560968 h 6656616"/>
              <a:gd name="connsiteX50" fmla="*/ 2177210 w 7072311"/>
              <a:gd name="connsiteY50" fmla="*/ 1265655 h 6656616"/>
              <a:gd name="connsiteX51" fmla="*/ 2212326 w 7072311"/>
              <a:gd name="connsiteY51" fmla="*/ 1265655 h 6656616"/>
              <a:gd name="connsiteX52" fmla="*/ 1917350 w 7072311"/>
              <a:gd name="connsiteY52" fmla="*/ 973858 h 6656616"/>
              <a:gd name="connsiteX53" fmla="*/ 2212326 w 7072311"/>
              <a:gd name="connsiteY53" fmla="*/ 678545 h 6656616"/>
              <a:gd name="connsiteX54" fmla="*/ 4049826 w 7072311"/>
              <a:gd name="connsiteY54" fmla="*/ 7938 h 6656616"/>
              <a:gd name="connsiteX55" fmla="*/ 4355420 w 7072311"/>
              <a:gd name="connsiteY55" fmla="*/ 315120 h 6656616"/>
              <a:gd name="connsiteX56" fmla="*/ 4049826 w 7072311"/>
              <a:gd name="connsiteY56" fmla="*/ 622302 h 6656616"/>
              <a:gd name="connsiteX57" fmla="*/ 3744232 w 7072311"/>
              <a:gd name="connsiteY57" fmla="*/ 315120 h 6656616"/>
              <a:gd name="connsiteX58" fmla="*/ 4049826 w 7072311"/>
              <a:gd name="connsiteY58" fmla="*/ 7938 h 6656616"/>
              <a:gd name="connsiteX59" fmla="*/ 4853617 w 7072311"/>
              <a:gd name="connsiteY59" fmla="*/ 0 h 6656616"/>
              <a:gd name="connsiteX60" fmla="*/ 6911573 w 7072311"/>
              <a:gd name="connsiteY60" fmla="*/ 0 h 6656616"/>
              <a:gd name="connsiteX61" fmla="*/ 7025818 w 7072311"/>
              <a:gd name="connsiteY61" fmla="*/ 23398 h 6656616"/>
              <a:gd name="connsiteX62" fmla="*/ 7072311 w 7072311"/>
              <a:gd name="connsiteY62" fmla="*/ 48827 h 6656616"/>
              <a:gd name="connsiteX63" fmla="*/ 7072311 w 7072311"/>
              <a:gd name="connsiteY63" fmla="*/ 542620 h 6656616"/>
              <a:gd name="connsiteX64" fmla="*/ 7025818 w 7072311"/>
              <a:gd name="connsiteY64" fmla="*/ 567647 h 6656616"/>
              <a:gd name="connsiteX65" fmla="*/ 6911573 w 7072311"/>
              <a:gd name="connsiteY65" fmla="*/ 590550 h 6656616"/>
              <a:gd name="connsiteX66" fmla="*/ 4853617 w 7072311"/>
              <a:gd name="connsiteY66" fmla="*/ 590550 h 6656616"/>
              <a:gd name="connsiteX67" fmla="*/ 4558620 w 7072311"/>
              <a:gd name="connsiteY67" fmla="*/ 295275 h 6656616"/>
              <a:gd name="connsiteX68" fmla="*/ 4853617 w 7072311"/>
              <a:gd name="connsiteY68" fmla="*/ 0 h 6656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7072311" h="6656616">
                <a:moveTo>
                  <a:pt x="4957938" y="6069241"/>
                </a:moveTo>
                <a:cubicBezTo>
                  <a:pt x="4957938" y="6069241"/>
                  <a:pt x="4957938" y="6069241"/>
                  <a:pt x="7015894" y="6069241"/>
                </a:cubicBezTo>
                <a:lnTo>
                  <a:pt x="7072311" y="6074892"/>
                </a:lnTo>
                <a:lnTo>
                  <a:pt x="7072311" y="6650972"/>
                </a:lnTo>
                <a:lnTo>
                  <a:pt x="7015894" y="6656616"/>
                </a:lnTo>
                <a:cubicBezTo>
                  <a:pt x="7015894" y="6656616"/>
                  <a:pt x="7015894" y="6656616"/>
                  <a:pt x="4957938" y="6656616"/>
                </a:cubicBezTo>
                <a:cubicBezTo>
                  <a:pt x="4796392" y="6656616"/>
                  <a:pt x="4662941" y="6526479"/>
                  <a:pt x="4662941" y="6364687"/>
                </a:cubicBezTo>
                <a:cubicBezTo>
                  <a:pt x="4662941" y="6199378"/>
                  <a:pt x="4796392" y="6069241"/>
                  <a:pt x="4957938" y="6069241"/>
                </a:cubicBezTo>
                <a:close/>
                <a:moveTo>
                  <a:pt x="1301408" y="1842182"/>
                </a:moveTo>
                <a:cubicBezTo>
                  <a:pt x="1471060" y="1842182"/>
                  <a:pt x="1608590" y="1979357"/>
                  <a:pt x="1608590" y="2148570"/>
                </a:cubicBezTo>
                <a:cubicBezTo>
                  <a:pt x="1608590" y="2317783"/>
                  <a:pt x="1471060" y="2454958"/>
                  <a:pt x="1301408" y="2454958"/>
                </a:cubicBezTo>
                <a:cubicBezTo>
                  <a:pt x="1131756" y="2454958"/>
                  <a:pt x="994226" y="2317783"/>
                  <a:pt x="994226" y="2148570"/>
                </a:cubicBezTo>
                <a:cubicBezTo>
                  <a:pt x="994226" y="1979357"/>
                  <a:pt x="1131756" y="1842182"/>
                  <a:pt x="1301408" y="1842182"/>
                </a:cubicBezTo>
                <a:close/>
                <a:moveTo>
                  <a:pt x="2212326" y="678545"/>
                </a:moveTo>
                <a:cubicBezTo>
                  <a:pt x="2212326" y="678545"/>
                  <a:pt x="2212326" y="678545"/>
                  <a:pt x="3866304" y="678545"/>
                </a:cubicBezTo>
                <a:cubicBezTo>
                  <a:pt x="3866304" y="678545"/>
                  <a:pt x="3866304" y="678545"/>
                  <a:pt x="6997063" y="678545"/>
                </a:cubicBezTo>
                <a:lnTo>
                  <a:pt x="7072311" y="678545"/>
                </a:lnTo>
                <a:lnTo>
                  <a:pt x="7072311" y="3649441"/>
                </a:lnTo>
                <a:lnTo>
                  <a:pt x="7067044" y="3651063"/>
                </a:lnTo>
                <a:cubicBezTo>
                  <a:pt x="6961365" y="3695393"/>
                  <a:pt x="6886304" y="3799544"/>
                  <a:pt x="6886304" y="3923470"/>
                </a:cubicBezTo>
                <a:cubicBezTo>
                  <a:pt x="6886304" y="4044759"/>
                  <a:pt x="6961365" y="4150228"/>
                  <a:pt x="7067044" y="4195382"/>
                </a:cubicBezTo>
                <a:lnTo>
                  <a:pt x="7072311" y="4197038"/>
                </a:lnTo>
                <a:lnTo>
                  <a:pt x="7072311" y="5987144"/>
                </a:lnTo>
                <a:lnTo>
                  <a:pt x="6797910" y="5987144"/>
                </a:lnTo>
                <a:cubicBezTo>
                  <a:pt x="6031004" y="5987144"/>
                  <a:pt x="5008461" y="5987144"/>
                  <a:pt x="3645071" y="5987144"/>
                </a:cubicBezTo>
                <a:cubicBezTo>
                  <a:pt x="3645071" y="5987144"/>
                  <a:pt x="3645071" y="5987144"/>
                  <a:pt x="1991094" y="5987144"/>
                </a:cubicBezTo>
                <a:cubicBezTo>
                  <a:pt x="1829560" y="5987144"/>
                  <a:pt x="1696117" y="5857066"/>
                  <a:pt x="1696117" y="5691831"/>
                </a:cubicBezTo>
                <a:cubicBezTo>
                  <a:pt x="1696117" y="5530112"/>
                  <a:pt x="1829560" y="5396519"/>
                  <a:pt x="1991094" y="5396519"/>
                </a:cubicBezTo>
                <a:cubicBezTo>
                  <a:pt x="1991094" y="5396519"/>
                  <a:pt x="1991094" y="5396519"/>
                  <a:pt x="2468675" y="5396519"/>
                </a:cubicBezTo>
                <a:cubicBezTo>
                  <a:pt x="2633722" y="5396519"/>
                  <a:pt x="2763652" y="5266440"/>
                  <a:pt x="2763652" y="5104721"/>
                </a:cubicBezTo>
                <a:cubicBezTo>
                  <a:pt x="2763652" y="4939487"/>
                  <a:pt x="2633722" y="4809408"/>
                  <a:pt x="2468675" y="4809408"/>
                </a:cubicBezTo>
                <a:cubicBezTo>
                  <a:pt x="2468675" y="4809408"/>
                  <a:pt x="2468675" y="4809408"/>
                  <a:pt x="1474884" y="4809408"/>
                </a:cubicBezTo>
                <a:cubicBezTo>
                  <a:pt x="1313349" y="4809408"/>
                  <a:pt x="1179908" y="4675814"/>
                  <a:pt x="1179908" y="4514096"/>
                </a:cubicBezTo>
                <a:cubicBezTo>
                  <a:pt x="1179908" y="4348861"/>
                  <a:pt x="1313349" y="4218783"/>
                  <a:pt x="1474884" y="4218783"/>
                </a:cubicBezTo>
                <a:cubicBezTo>
                  <a:pt x="1474884" y="4218783"/>
                  <a:pt x="1474884" y="4218783"/>
                  <a:pt x="2359815" y="4218783"/>
                </a:cubicBezTo>
                <a:cubicBezTo>
                  <a:pt x="2521350" y="4218783"/>
                  <a:pt x="2654792" y="4085189"/>
                  <a:pt x="2654792" y="3923470"/>
                </a:cubicBezTo>
                <a:cubicBezTo>
                  <a:pt x="2654792" y="3758235"/>
                  <a:pt x="2521350" y="3628157"/>
                  <a:pt x="2359815" y="3628157"/>
                </a:cubicBezTo>
                <a:cubicBezTo>
                  <a:pt x="2359815" y="3628157"/>
                  <a:pt x="2359815" y="3628157"/>
                  <a:pt x="1948955" y="3628157"/>
                </a:cubicBezTo>
                <a:cubicBezTo>
                  <a:pt x="1948955" y="3628157"/>
                  <a:pt x="1948955" y="3628157"/>
                  <a:pt x="294977" y="3628157"/>
                </a:cubicBezTo>
                <a:cubicBezTo>
                  <a:pt x="133442" y="3628157"/>
                  <a:pt x="0" y="3494563"/>
                  <a:pt x="0" y="3332844"/>
                </a:cubicBezTo>
                <a:cubicBezTo>
                  <a:pt x="0" y="3171125"/>
                  <a:pt x="133442" y="3037531"/>
                  <a:pt x="294977" y="3037531"/>
                </a:cubicBezTo>
                <a:cubicBezTo>
                  <a:pt x="294977" y="3037531"/>
                  <a:pt x="294977" y="3037531"/>
                  <a:pt x="1948955" y="3037531"/>
                </a:cubicBezTo>
                <a:cubicBezTo>
                  <a:pt x="1948955" y="3037531"/>
                  <a:pt x="1948955" y="3037531"/>
                  <a:pt x="1991094" y="3037531"/>
                </a:cubicBezTo>
                <a:cubicBezTo>
                  <a:pt x="2152629" y="3037531"/>
                  <a:pt x="2286071" y="2903937"/>
                  <a:pt x="2286071" y="2742218"/>
                </a:cubicBezTo>
                <a:cubicBezTo>
                  <a:pt x="2286071" y="2580500"/>
                  <a:pt x="2152629" y="2446907"/>
                  <a:pt x="1991094" y="2446907"/>
                </a:cubicBezTo>
                <a:cubicBezTo>
                  <a:pt x="1991094" y="2446907"/>
                  <a:pt x="1991094" y="2446907"/>
                  <a:pt x="2057815" y="2446907"/>
                </a:cubicBezTo>
                <a:cubicBezTo>
                  <a:pt x="1892768" y="2446907"/>
                  <a:pt x="1762838" y="2316828"/>
                  <a:pt x="1762838" y="2151593"/>
                </a:cubicBezTo>
                <a:cubicBezTo>
                  <a:pt x="1762838" y="1989874"/>
                  <a:pt x="1892768" y="1856280"/>
                  <a:pt x="2057815" y="1856280"/>
                </a:cubicBezTo>
                <a:cubicBezTo>
                  <a:pt x="2057815" y="1856280"/>
                  <a:pt x="2057815" y="1856280"/>
                  <a:pt x="2177210" y="1856280"/>
                </a:cubicBezTo>
                <a:cubicBezTo>
                  <a:pt x="2338745" y="1856280"/>
                  <a:pt x="2468675" y="1726202"/>
                  <a:pt x="2468675" y="1560968"/>
                </a:cubicBezTo>
                <a:cubicBezTo>
                  <a:pt x="2468675" y="1399249"/>
                  <a:pt x="2338745" y="1265655"/>
                  <a:pt x="2177210" y="1265655"/>
                </a:cubicBezTo>
                <a:cubicBezTo>
                  <a:pt x="2177210" y="1265655"/>
                  <a:pt x="2177210" y="1265655"/>
                  <a:pt x="2212326" y="1265655"/>
                </a:cubicBezTo>
                <a:cubicBezTo>
                  <a:pt x="2050792" y="1265655"/>
                  <a:pt x="1917350" y="1135576"/>
                  <a:pt x="1917350" y="973858"/>
                </a:cubicBezTo>
                <a:cubicBezTo>
                  <a:pt x="1917350" y="808623"/>
                  <a:pt x="2050792" y="678545"/>
                  <a:pt x="2212326" y="678545"/>
                </a:cubicBezTo>
                <a:close/>
                <a:moveTo>
                  <a:pt x="4049826" y="7938"/>
                </a:moveTo>
                <a:cubicBezTo>
                  <a:pt x="4218601" y="7938"/>
                  <a:pt x="4355420" y="145468"/>
                  <a:pt x="4355420" y="315120"/>
                </a:cubicBezTo>
                <a:cubicBezTo>
                  <a:pt x="4355420" y="484772"/>
                  <a:pt x="4218601" y="622302"/>
                  <a:pt x="4049826" y="622302"/>
                </a:cubicBezTo>
                <a:cubicBezTo>
                  <a:pt x="3881051" y="622302"/>
                  <a:pt x="3744232" y="484772"/>
                  <a:pt x="3744232" y="315120"/>
                </a:cubicBezTo>
                <a:cubicBezTo>
                  <a:pt x="3744232" y="145468"/>
                  <a:pt x="3881051" y="7938"/>
                  <a:pt x="4049826" y="7938"/>
                </a:cubicBezTo>
                <a:close/>
                <a:moveTo>
                  <a:pt x="4853617" y="0"/>
                </a:moveTo>
                <a:cubicBezTo>
                  <a:pt x="4853617" y="0"/>
                  <a:pt x="4853617" y="0"/>
                  <a:pt x="6911573" y="0"/>
                </a:cubicBezTo>
                <a:cubicBezTo>
                  <a:pt x="6951960" y="0"/>
                  <a:pt x="6990590" y="8349"/>
                  <a:pt x="7025818" y="23398"/>
                </a:cubicBezTo>
                <a:lnTo>
                  <a:pt x="7072311" y="48827"/>
                </a:lnTo>
                <a:lnTo>
                  <a:pt x="7072311" y="542620"/>
                </a:lnTo>
                <a:lnTo>
                  <a:pt x="7025818" y="567647"/>
                </a:lnTo>
                <a:cubicBezTo>
                  <a:pt x="6990590" y="582422"/>
                  <a:pt x="6951960" y="590550"/>
                  <a:pt x="6911573" y="590550"/>
                </a:cubicBezTo>
                <a:cubicBezTo>
                  <a:pt x="6911573" y="590550"/>
                  <a:pt x="6911573" y="590550"/>
                  <a:pt x="4853617" y="590550"/>
                </a:cubicBezTo>
                <a:cubicBezTo>
                  <a:pt x="4692071" y="590550"/>
                  <a:pt x="4558620" y="460489"/>
                  <a:pt x="4558620" y="295275"/>
                </a:cubicBezTo>
                <a:cubicBezTo>
                  <a:pt x="4558620" y="133577"/>
                  <a:pt x="4692071" y="0"/>
                  <a:pt x="485361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7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1077912" y="1078303"/>
            <a:ext cx="2542032" cy="44805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0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838842" y="1626181"/>
            <a:ext cx="5774072" cy="362799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6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-220036" y="1334494"/>
            <a:ext cx="6049336" cy="420905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59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t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7704157" y="855523"/>
            <a:ext cx="3544414" cy="51243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7D3BB-DC7A-49F0-8D5B-ABFA80CE6F8B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1258A-E847-4A95-9744-69453ED3E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57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62" r:id="rId4"/>
    <p:sldLayoutId id="2147483663" r:id="rId5"/>
    <p:sldLayoutId id="2147483658" r:id="rId6"/>
    <p:sldLayoutId id="2147483659" r:id="rId7"/>
    <p:sldLayoutId id="2147483660" r:id="rId8"/>
    <p:sldLayoutId id="2147483661" r:id="rId9"/>
    <p:sldLayoutId id="2147483656" r:id="rId10"/>
    <p:sldLayoutId id="2147483653" r:id="rId11"/>
    <p:sldLayoutId id="2147483657" r:id="rId12"/>
    <p:sldLayoutId id="2147483654" r:id="rId13"/>
    <p:sldLayoutId id="2147483652" r:id="rId14"/>
    <p:sldLayoutId id="2147483651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phierarchy.com/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/>
          <p:cNvSpPr>
            <a:spLocks/>
          </p:cNvSpPr>
          <p:nvPr/>
        </p:nvSpPr>
        <p:spPr bwMode="auto">
          <a:xfrm>
            <a:off x="1620108" y="2780183"/>
            <a:ext cx="5907591" cy="4952277"/>
          </a:xfrm>
          <a:custGeom>
            <a:avLst/>
            <a:gdLst>
              <a:gd name="T0" fmla="*/ 2300 w 2336"/>
              <a:gd name="T1" fmla="*/ 1678 h 1957"/>
              <a:gd name="T2" fmla="*/ 2300 w 2336"/>
              <a:gd name="T3" fmla="*/ 1551 h 1957"/>
              <a:gd name="T4" fmla="*/ 2212 w 2336"/>
              <a:gd name="T5" fmla="*/ 1463 h 1957"/>
              <a:gd name="T6" fmla="*/ 2193 w 2336"/>
              <a:gd name="T7" fmla="*/ 1381 h 1957"/>
              <a:gd name="T8" fmla="*/ 2215 w 2336"/>
              <a:gd name="T9" fmla="*/ 1348 h 1957"/>
              <a:gd name="T10" fmla="*/ 2221 w 2336"/>
              <a:gd name="T11" fmla="*/ 1343 h 1957"/>
              <a:gd name="T12" fmla="*/ 2221 w 2336"/>
              <a:gd name="T13" fmla="*/ 1216 h 1957"/>
              <a:gd name="T14" fmla="*/ 1040 w 2336"/>
              <a:gd name="T15" fmla="*/ 35 h 1957"/>
              <a:gd name="T16" fmla="*/ 912 w 2336"/>
              <a:gd name="T17" fmla="*/ 35 h 1957"/>
              <a:gd name="T18" fmla="*/ 912 w 2336"/>
              <a:gd name="T19" fmla="*/ 163 h 1957"/>
              <a:gd name="T20" fmla="*/ 1016 w 2336"/>
              <a:gd name="T21" fmla="*/ 266 h 1957"/>
              <a:gd name="T22" fmla="*/ 1016 w 2336"/>
              <a:gd name="T23" fmla="*/ 394 h 1957"/>
              <a:gd name="T24" fmla="*/ 889 w 2336"/>
              <a:gd name="T25" fmla="*/ 394 h 1957"/>
              <a:gd name="T26" fmla="*/ 673 w 2336"/>
              <a:gd name="T27" fmla="*/ 179 h 1957"/>
              <a:gd name="T28" fmla="*/ 546 w 2336"/>
              <a:gd name="T29" fmla="*/ 179 h 1957"/>
              <a:gd name="T30" fmla="*/ 546 w 2336"/>
              <a:gd name="T31" fmla="*/ 306 h 1957"/>
              <a:gd name="T32" fmla="*/ 737 w 2336"/>
              <a:gd name="T33" fmla="*/ 498 h 1957"/>
              <a:gd name="T34" fmla="*/ 737 w 2336"/>
              <a:gd name="T35" fmla="*/ 625 h 1957"/>
              <a:gd name="T36" fmla="*/ 609 w 2336"/>
              <a:gd name="T37" fmla="*/ 625 h 1957"/>
              <a:gd name="T38" fmla="*/ 163 w 2336"/>
              <a:gd name="T39" fmla="*/ 179 h 1957"/>
              <a:gd name="T40" fmla="*/ 35 w 2336"/>
              <a:gd name="T41" fmla="*/ 179 h 1957"/>
              <a:gd name="T42" fmla="*/ 35 w 2336"/>
              <a:gd name="T43" fmla="*/ 306 h 1957"/>
              <a:gd name="T44" fmla="*/ 402 w 2336"/>
              <a:gd name="T45" fmla="*/ 673 h 1957"/>
              <a:gd name="T46" fmla="*/ 402 w 2336"/>
              <a:gd name="T47" fmla="*/ 673 h 1957"/>
              <a:gd name="T48" fmla="*/ 1686 w 2336"/>
              <a:gd name="T49" fmla="*/ 1957 h 1957"/>
              <a:gd name="T50" fmla="*/ 1686 w 2336"/>
              <a:gd name="T51" fmla="*/ 1957 h 1957"/>
              <a:gd name="T52" fmla="*/ 1399 w 2336"/>
              <a:gd name="T53" fmla="*/ 1670 h 1957"/>
              <a:gd name="T54" fmla="*/ 1379 w 2336"/>
              <a:gd name="T55" fmla="*/ 1589 h 1957"/>
              <a:gd name="T56" fmla="*/ 1406 w 2336"/>
              <a:gd name="T57" fmla="*/ 1551 h 1957"/>
              <a:gd name="T58" fmla="*/ 1407 w 2336"/>
              <a:gd name="T59" fmla="*/ 1551 h 1957"/>
              <a:gd name="T60" fmla="*/ 1407 w 2336"/>
              <a:gd name="T61" fmla="*/ 1423 h 1957"/>
              <a:gd name="T62" fmla="*/ 1295 w 2336"/>
              <a:gd name="T63" fmla="*/ 1311 h 1957"/>
              <a:gd name="T64" fmla="*/ 1295 w 2336"/>
              <a:gd name="T65" fmla="*/ 1184 h 1957"/>
              <a:gd name="T66" fmla="*/ 1423 w 2336"/>
              <a:gd name="T67" fmla="*/ 1184 h 1957"/>
              <a:gd name="T68" fmla="*/ 1790 w 2336"/>
              <a:gd name="T69" fmla="*/ 1551 h 1957"/>
              <a:gd name="T70" fmla="*/ 1913 w 2336"/>
              <a:gd name="T71" fmla="*/ 1555 h 1957"/>
              <a:gd name="T72" fmla="*/ 1913 w 2336"/>
              <a:gd name="T73" fmla="*/ 1555 h 1957"/>
              <a:gd name="T74" fmla="*/ 1956 w 2336"/>
              <a:gd name="T75" fmla="*/ 1523 h 1957"/>
              <a:gd name="T76" fmla="*/ 2037 w 2336"/>
              <a:gd name="T77" fmla="*/ 1543 h 1957"/>
              <a:gd name="T78" fmla="*/ 2173 w 2336"/>
              <a:gd name="T79" fmla="*/ 1678 h 1957"/>
              <a:gd name="T80" fmla="*/ 2300 w 2336"/>
              <a:gd name="T81" fmla="*/ 1678 h 1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336" h="1957">
                <a:moveTo>
                  <a:pt x="2300" y="1678"/>
                </a:moveTo>
                <a:cubicBezTo>
                  <a:pt x="2336" y="1643"/>
                  <a:pt x="2336" y="1586"/>
                  <a:pt x="2300" y="1551"/>
                </a:cubicBezTo>
                <a:cubicBezTo>
                  <a:pt x="2212" y="1463"/>
                  <a:pt x="2212" y="1463"/>
                  <a:pt x="2212" y="1463"/>
                </a:cubicBezTo>
                <a:cubicBezTo>
                  <a:pt x="2180" y="1427"/>
                  <a:pt x="2186" y="1396"/>
                  <a:pt x="2193" y="1381"/>
                </a:cubicBezTo>
                <a:cubicBezTo>
                  <a:pt x="2200" y="1364"/>
                  <a:pt x="2206" y="1358"/>
                  <a:pt x="2215" y="1348"/>
                </a:cubicBezTo>
                <a:cubicBezTo>
                  <a:pt x="2217" y="1346"/>
                  <a:pt x="2219" y="1345"/>
                  <a:pt x="2221" y="1343"/>
                </a:cubicBezTo>
                <a:cubicBezTo>
                  <a:pt x="2256" y="1308"/>
                  <a:pt x="2256" y="1251"/>
                  <a:pt x="2221" y="1216"/>
                </a:cubicBezTo>
                <a:cubicBezTo>
                  <a:pt x="1040" y="35"/>
                  <a:pt x="1040" y="35"/>
                  <a:pt x="1040" y="35"/>
                </a:cubicBezTo>
                <a:cubicBezTo>
                  <a:pt x="1005" y="0"/>
                  <a:pt x="948" y="0"/>
                  <a:pt x="912" y="35"/>
                </a:cubicBezTo>
                <a:cubicBezTo>
                  <a:pt x="877" y="70"/>
                  <a:pt x="877" y="127"/>
                  <a:pt x="912" y="163"/>
                </a:cubicBezTo>
                <a:cubicBezTo>
                  <a:pt x="1016" y="266"/>
                  <a:pt x="1016" y="266"/>
                  <a:pt x="1016" y="266"/>
                </a:cubicBezTo>
                <a:cubicBezTo>
                  <a:pt x="1051" y="302"/>
                  <a:pt x="1051" y="359"/>
                  <a:pt x="1016" y="394"/>
                </a:cubicBezTo>
                <a:cubicBezTo>
                  <a:pt x="981" y="429"/>
                  <a:pt x="924" y="429"/>
                  <a:pt x="889" y="394"/>
                </a:cubicBezTo>
                <a:cubicBezTo>
                  <a:pt x="673" y="179"/>
                  <a:pt x="673" y="179"/>
                  <a:pt x="673" y="179"/>
                </a:cubicBezTo>
                <a:cubicBezTo>
                  <a:pt x="638" y="143"/>
                  <a:pt x="581" y="143"/>
                  <a:pt x="546" y="179"/>
                </a:cubicBezTo>
                <a:cubicBezTo>
                  <a:pt x="510" y="214"/>
                  <a:pt x="510" y="271"/>
                  <a:pt x="546" y="306"/>
                </a:cubicBezTo>
                <a:cubicBezTo>
                  <a:pt x="737" y="498"/>
                  <a:pt x="737" y="498"/>
                  <a:pt x="737" y="498"/>
                </a:cubicBezTo>
                <a:cubicBezTo>
                  <a:pt x="772" y="533"/>
                  <a:pt x="772" y="590"/>
                  <a:pt x="737" y="625"/>
                </a:cubicBezTo>
                <a:cubicBezTo>
                  <a:pt x="702" y="661"/>
                  <a:pt x="645" y="661"/>
                  <a:pt x="609" y="625"/>
                </a:cubicBezTo>
                <a:cubicBezTo>
                  <a:pt x="163" y="179"/>
                  <a:pt x="163" y="179"/>
                  <a:pt x="163" y="179"/>
                </a:cubicBezTo>
                <a:cubicBezTo>
                  <a:pt x="127" y="143"/>
                  <a:pt x="70" y="143"/>
                  <a:pt x="35" y="179"/>
                </a:cubicBezTo>
                <a:cubicBezTo>
                  <a:pt x="0" y="214"/>
                  <a:pt x="0" y="271"/>
                  <a:pt x="35" y="306"/>
                </a:cubicBezTo>
                <a:cubicBezTo>
                  <a:pt x="402" y="673"/>
                  <a:pt x="402" y="673"/>
                  <a:pt x="402" y="673"/>
                </a:cubicBezTo>
                <a:cubicBezTo>
                  <a:pt x="402" y="673"/>
                  <a:pt x="402" y="673"/>
                  <a:pt x="402" y="673"/>
                </a:cubicBezTo>
                <a:cubicBezTo>
                  <a:pt x="1686" y="1957"/>
                  <a:pt x="1686" y="1957"/>
                  <a:pt x="1686" y="1957"/>
                </a:cubicBezTo>
                <a:cubicBezTo>
                  <a:pt x="1686" y="1957"/>
                  <a:pt x="1686" y="1957"/>
                  <a:pt x="1686" y="1957"/>
                </a:cubicBezTo>
                <a:cubicBezTo>
                  <a:pt x="1399" y="1670"/>
                  <a:pt x="1399" y="1670"/>
                  <a:pt x="1399" y="1670"/>
                </a:cubicBezTo>
                <a:cubicBezTo>
                  <a:pt x="1366" y="1635"/>
                  <a:pt x="1373" y="1604"/>
                  <a:pt x="1379" y="1589"/>
                </a:cubicBezTo>
                <a:cubicBezTo>
                  <a:pt x="1388" y="1570"/>
                  <a:pt x="1394" y="1564"/>
                  <a:pt x="1406" y="1551"/>
                </a:cubicBezTo>
                <a:cubicBezTo>
                  <a:pt x="1406" y="1551"/>
                  <a:pt x="1407" y="1551"/>
                  <a:pt x="1407" y="1551"/>
                </a:cubicBezTo>
                <a:cubicBezTo>
                  <a:pt x="1442" y="1515"/>
                  <a:pt x="1442" y="1458"/>
                  <a:pt x="1407" y="1423"/>
                </a:cubicBezTo>
                <a:cubicBezTo>
                  <a:pt x="1295" y="1311"/>
                  <a:pt x="1295" y="1311"/>
                  <a:pt x="1295" y="1311"/>
                </a:cubicBezTo>
                <a:cubicBezTo>
                  <a:pt x="1260" y="1276"/>
                  <a:pt x="1260" y="1219"/>
                  <a:pt x="1295" y="1184"/>
                </a:cubicBezTo>
                <a:cubicBezTo>
                  <a:pt x="1331" y="1148"/>
                  <a:pt x="1388" y="1148"/>
                  <a:pt x="1423" y="1184"/>
                </a:cubicBezTo>
                <a:cubicBezTo>
                  <a:pt x="1790" y="1551"/>
                  <a:pt x="1790" y="1551"/>
                  <a:pt x="1790" y="1551"/>
                </a:cubicBezTo>
                <a:cubicBezTo>
                  <a:pt x="1824" y="1584"/>
                  <a:pt x="1877" y="1586"/>
                  <a:pt x="1913" y="1555"/>
                </a:cubicBezTo>
                <a:cubicBezTo>
                  <a:pt x="1913" y="1555"/>
                  <a:pt x="1913" y="1555"/>
                  <a:pt x="1913" y="1555"/>
                </a:cubicBezTo>
                <a:cubicBezTo>
                  <a:pt x="1930" y="1539"/>
                  <a:pt x="1934" y="1533"/>
                  <a:pt x="1956" y="1523"/>
                </a:cubicBezTo>
                <a:cubicBezTo>
                  <a:pt x="1971" y="1517"/>
                  <a:pt x="2002" y="1510"/>
                  <a:pt x="2037" y="1543"/>
                </a:cubicBezTo>
                <a:cubicBezTo>
                  <a:pt x="2173" y="1678"/>
                  <a:pt x="2173" y="1678"/>
                  <a:pt x="2173" y="1678"/>
                </a:cubicBezTo>
                <a:cubicBezTo>
                  <a:pt x="2208" y="1713"/>
                  <a:pt x="2265" y="1713"/>
                  <a:pt x="2300" y="1678"/>
                </a:cubicBezTo>
                <a:close/>
              </a:path>
            </a:pathLst>
          </a:custGeom>
          <a:pattFill prst="dkHorz">
            <a:fgClr>
              <a:schemeClr val="accent1"/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Freeform 7"/>
          <p:cNvSpPr>
            <a:spLocks/>
          </p:cNvSpPr>
          <p:nvPr/>
        </p:nvSpPr>
        <p:spPr bwMode="auto">
          <a:xfrm>
            <a:off x="1377745" y="5131103"/>
            <a:ext cx="4202973" cy="3841448"/>
          </a:xfrm>
          <a:custGeom>
            <a:avLst/>
            <a:gdLst>
              <a:gd name="T0" fmla="*/ 245 w 1662"/>
              <a:gd name="T1" fmla="*/ 0 h 1518"/>
              <a:gd name="T2" fmla="*/ 257 w 1662"/>
              <a:gd name="T3" fmla="*/ 14 h 1518"/>
              <a:gd name="T4" fmla="*/ 283 w 1662"/>
              <a:gd name="T5" fmla="*/ 39 h 1518"/>
              <a:gd name="T6" fmla="*/ 283 w 1662"/>
              <a:gd name="T7" fmla="*/ 167 h 1518"/>
              <a:gd name="T8" fmla="*/ 155 w 1662"/>
              <a:gd name="T9" fmla="*/ 167 h 1518"/>
              <a:gd name="T10" fmla="*/ 163 w 1662"/>
              <a:gd name="T11" fmla="*/ 175 h 1518"/>
              <a:gd name="T12" fmla="*/ 35 w 1662"/>
              <a:gd name="T13" fmla="*/ 175 h 1518"/>
              <a:gd name="T14" fmla="*/ 35 w 1662"/>
              <a:gd name="T15" fmla="*/ 302 h 1518"/>
              <a:gd name="T16" fmla="*/ 1216 w 1662"/>
              <a:gd name="T17" fmla="*/ 1483 h 1518"/>
              <a:gd name="T18" fmla="*/ 1343 w 1662"/>
              <a:gd name="T19" fmla="*/ 1483 h 1518"/>
              <a:gd name="T20" fmla="*/ 1343 w 1662"/>
              <a:gd name="T21" fmla="*/ 1355 h 1518"/>
              <a:gd name="T22" fmla="*/ 1312 w 1662"/>
              <a:gd name="T23" fmla="*/ 1323 h 1518"/>
              <a:gd name="T24" fmla="*/ 1312 w 1662"/>
              <a:gd name="T25" fmla="*/ 1196 h 1518"/>
              <a:gd name="T26" fmla="*/ 1439 w 1662"/>
              <a:gd name="T27" fmla="*/ 1196 h 1518"/>
              <a:gd name="T28" fmla="*/ 1648 w 1662"/>
              <a:gd name="T29" fmla="*/ 1405 h 1518"/>
              <a:gd name="T30" fmla="*/ 1662 w 1662"/>
              <a:gd name="T31" fmla="*/ 1416 h 1518"/>
              <a:gd name="T32" fmla="*/ 245 w 1662"/>
              <a:gd name="T33" fmla="*/ 0 h 1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62" h="1518">
                <a:moveTo>
                  <a:pt x="245" y="0"/>
                </a:moveTo>
                <a:cubicBezTo>
                  <a:pt x="249" y="4"/>
                  <a:pt x="252" y="9"/>
                  <a:pt x="257" y="14"/>
                </a:cubicBezTo>
                <a:cubicBezTo>
                  <a:pt x="283" y="39"/>
                  <a:pt x="283" y="39"/>
                  <a:pt x="283" y="39"/>
                </a:cubicBezTo>
                <a:cubicBezTo>
                  <a:pt x="318" y="75"/>
                  <a:pt x="318" y="132"/>
                  <a:pt x="283" y="167"/>
                </a:cubicBezTo>
                <a:cubicBezTo>
                  <a:pt x="247" y="202"/>
                  <a:pt x="190" y="202"/>
                  <a:pt x="155" y="167"/>
                </a:cubicBezTo>
                <a:cubicBezTo>
                  <a:pt x="163" y="175"/>
                  <a:pt x="163" y="175"/>
                  <a:pt x="163" y="175"/>
                </a:cubicBezTo>
                <a:cubicBezTo>
                  <a:pt x="128" y="140"/>
                  <a:pt x="71" y="140"/>
                  <a:pt x="35" y="175"/>
                </a:cubicBezTo>
                <a:cubicBezTo>
                  <a:pt x="0" y="210"/>
                  <a:pt x="0" y="267"/>
                  <a:pt x="35" y="302"/>
                </a:cubicBezTo>
                <a:cubicBezTo>
                  <a:pt x="1216" y="1483"/>
                  <a:pt x="1216" y="1483"/>
                  <a:pt x="1216" y="1483"/>
                </a:cubicBezTo>
                <a:cubicBezTo>
                  <a:pt x="1251" y="1518"/>
                  <a:pt x="1308" y="1518"/>
                  <a:pt x="1343" y="1483"/>
                </a:cubicBezTo>
                <a:cubicBezTo>
                  <a:pt x="1379" y="1448"/>
                  <a:pt x="1379" y="1391"/>
                  <a:pt x="1343" y="1355"/>
                </a:cubicBezTo>
                <a:cubicBezTo>
                  <a:pt x="1312" y="1323"/>
                  <a:pt x="1312" y="1323"/>
                  <a:pt x="1312" y="1323"/>
                </a:cubicBezTo>
                <a:cubicBezTo>
                  <a:pt x="1276" y="1288"/>
                  <a:pt x="1276" y="1231"/>
                  <a:pt x="1312" y="1196"/>
                </a:cubicBezTo>
                <a:cubicBezTo>
                  <a:pt x="1347" y="1161"/>
                  <a:pt x="1404" y="1161"/>
                  <a:pt x="1439" y="1196"/>
                </a:cubicBezTo>
                <a:cubicBezTo>
                  <a:pt x="1648" y="1405"/>
                  <a:pt x="1648" y="1405"/>
                  <a:pt x="1648" y="1405"/>
                </a:cubicBezTo>
                <a:cubicBezTo>
                  <a:pt x="1653" y="1409"/>
                  <a:pt x="1657" y="1413"/>
                  <a:pt x="1662" y="1416"/>
                </a:cubicBezTo>
                <a:lnTo>
                  <a:pt x="245" y="0"/>
                </a:lnTo>
                <a:close/>
              </a:path>
            </a:pathLst>
          </a:custGeom>
          <a:pattFill prst="pct80">
            <a:fgClr>
              <a:schemeClr val="accent1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7" name="Freeform 10"/>
          <p:cNvSpPr>
            <a:spLocks/>
          </p:cNvSpPr>
          <p:nvPr/>
        </p:nvSpPr>
        <p:spPr bwMode="auto">
          <a:xfrm>
            <a:off x="3367140" y="964484"/>
            <a:ext cx="1829838" cy="1831859"/>
          </a:xfrm>
          <a:custGeom>
            <a:avLst/>
            <a:gdLst>
              <a:gd name="T0" fmla="*/ 686 w 723"/>
              <a:gd name="T1" fmla="*/ 687 h 723"/>
              <a:gd name="T2" fmla="*/ 553 w 723"/>
              <a:gd name="T3" fmla="*/ 687 h 723"/>
              <a:gd name="T4" fmla="*/ 37 w 723"/>
              <a:gd name="T5" fmla="*/ 170 h 723"/>
              <a:gd name="T6" fmla="*/ 37 w 723"/>
              <a:gd name="T7" fmla="*/ 37 h 723"/>
              <a:gd name="T8" fmla="*/ 37 w 723"/>
              <a:gd name="T9" fmla="*/ 37 h 723"/>
              <a:gd name="T10" fmla="*/ 170 w 723"/>
              <a:gd name="T11" fmla="*/ 37 h 723"/>
              <a:gd name="T12" fmla="*/ 686 w 723"/>
              <a:gd name="T13" fmla="*/ 553 h 723"/>
              <a:gd name="T14" fmla="*/ 686 w 723"/>
              <a:gd name="T15" fmla="*/ 687 h 7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23" h="723">
                <a:moveTo>
                  <a:pt x="686" y="687"/>
                </a:moveTo>
                <a:cubicBezTo>
                  <a:pt x="650" y="723"/>
                  <a:pt x="590" y="723"/>
                  <a:pt x="553" y="687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3"/>
                  <a:pt x="0" y="74"/>
                  <a:pt x="37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74" y="0"/>
                  <a:pt x="133" y="0"/>
                  <a:pt x="170" y="37"/>
                </a:cubicBezTo>
                <a:cubicBezTo>
                  <a:pt x="686" y="553"/>
                  <a:pt x="686" y="553"/>
                  <a:pt x="686" y="553"/>
                </a:cubicBezTo>
                <a:cubicBezTo>
                  <a:pt x="723" y="590"/>
                  <a:pt x="723" y="650"/>
                  <a:pt x="686" y="687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Freeform 11"/>
          <p:cNvSpPr>
            <a:spLocks/>
          </p:cNvSpPr>
          <p:nvPr/>
        </p:nvSpPr>
        <p:spPr bwMode="auto">
          <a:xfrm>
            <a:off x="1739270" y="-645209"/>
            <a:ext cx="1199695" cy="1199695"/>
          </a:xfrm>
          <a:custGeom>
            <a:avLst/>
            <a:gdLst>
              <a:gd name="T0" fmla="*/ 437 w 474"/>
              <a:gd name="T1" fmla="*/ 437 h 474"/>
              <a:gd name="T2" fmla="*/ 304 w 474"/>
              <a:gd name="T3" fmla="*/ 437 h 474"/>
              <a:gd name="T4" fmla="*/ 37 w 474"/>
              <a:gd name="T5" fmla="*/ 170 h 474"/>
              <a:gd name="T6" fmla="*/ 37 w 474"/>
              <a:gd name="T7" fmla="*/ 37 h 474"/>
              <a:gd name="T8" fmla="*/ 37 w 474"/>
              <a:gd name="T9" fmla="*/ 37 h 474"/>
              <a:gd name="T10" fmla="*/ 170 w 474"/>
              <a:gd name="T11" fmla="*/ 37 h 474"/>
              <a:gd name="T12" fmla="*/ 437 w 474"/>
              <a:gd name="T13" fmla="*/ 304 h 474"/>
              <a:gd name="T14" fmla="*/ 437 w 474"/>
              <a:gd name="T15" fmla="*/ 437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74" h="474">
                <a:moveTo>
                  <a:pt x="437" y="437"/>
                </a:moveTo>
                <a:cubicBezTo>
                  <a:pt x="400" y="474"/>
                  <a:pt x="340" y="474"/>
                  <a:pt x="304" y="437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4"/>
                  <a:pt x="0" y="74"/>
                  <a:pt x="37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74" y="0"/>
                  <a:pt x="133" y="0"/>
                  <a:pt x="170" y="37"/>
                </a:cubicBezTo>
                <a:cubicBezTo>
                  <a:pt x="437" y="304"/>
                  <a:pt x="437" y="304"/>
                  <a:pt x="437" y="304"/>
                </a:cubicBezTo>
                <a:cubicBezTo>
                  <a:pt x="474" y="341"/>
                  <a:pt x="474" y="400"/>
                  <a:pt x="437" y="43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9" name="Freeform 12"/>
          <p:cNvSpPr>
            <a:spLocks/>
          </p:cNvSpPr>
          <p:nvPr/>
        </p:nvSpPr>
        <p:spPr bwMode="auto">
          <a:xfrm>
            <a:off x="109381" y="3375992"/>
            <a:ext cx="1195656" cy="1195656"/>
          </a:xfrm>
          <a:custGeom>
            <a:avLst/>
            <a:gdLst>
              <a:gd name="T0" fmla="*/ 436 w 473"/>
              <a:gd name="T1" fmla="*/ 436 h 473"/>
              <a:gd name="T2" fmla="*/ 303 w 473"/>
              <a:gd name="T3" fmla="*/ 436 h 473"/>
              <a:gd name="T4" fmla="*/ 37 w 473"/>
              <a:gd name="T5" fmla="*/ 170 h 473"/>
              <a:gd name="T6" fmla="*/ 37 w 473"/>
              <a:gd name="T7" fmla="*/ 36 h 473"/>
              <a:gd name="T8" fmla="*/ 37 w 473"/>
              <a:gd name="T9" fmla="*/ 36 h 473"/>
              <a:gd name="T10" fmla="*/ 170 w 473"/>
              <a:gd name="T11" fmla="*/ 36 h 473"/>
              <a:gd name="T12" fmla="*/ 436 w 473"/>
              <a:gd name="T13" fmla="*/ 303 h 473"/>
              <a:gd name="T14" fmla="*/ 436 w 473"/>
              <a:gd name="T15" fmla="*/ 436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73" h="473">
                <a:moveTo>
                  <a:pt x="436" y="436"/>
                </a:moveTo>
                <a:cubicBezTo>
                  <a:pt x="400" y="473"/>
                  <a:pt x="340" y="473"/>
                  <a:pt x="303" y="436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3"/>
                  <a:pt x="0" y="73"/>
                  <a:pt x="37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73" y="0"/>
                  <a:pt x="133" y="0"/>
                  <a:pt x="170" y="36"/>
                </a:cubicBezTo>
                <a:cubicBezTo>
                  <a:pt x="436" y="303"/>
                  <a:pt x="436" y="303"/>
                  <a:pt x="436" y="303"/>
                </a:cubicBezTo>
                <a:cubicBezTo>
                  <a:pt x="473" y="340"/>
                  <a:pt x="473" y="399"/>
                  <a:pt x="436" y="436"/>
                </a:cubicBezTo>
                <a:close/>
              </a:path>
            </a:pathLst>
          </a:custGeom>
          <a:gradFill>
            <a:gsLst>
              <a:gs pos="4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" name="Freeform 13"/>
          <p:cNvSpPr>
            <a:spLocks/>
          </p:cNvSpPr>
          <p:nvPr/>
        </p:nvSpPr>
        <p:spPr bwMode="auto">
          <a:xfrm>
            <a:off x="2854139" y="457541"/>
            <a:ext cx="510982" cy="506943"/>
          </a:xfrm>
          <a:custGeom>
            <a:avLst/>
            <a:gdLst>
              <a:gd name="T0" fmla="*/ 166 w 202"/>
              <a:gd name="T1" fmla="*/ 165 h 201"/>
              <a:gd name="T2" fmla="*/ 36 w 202"/>
              <a:gd name="T3" fmla="*/ 165 h 201"/>
              <a:gd name="T4" fmla="*/ 36 w 202"/>
              <a:gd name="T5" fmla="*/ 36 h 201"/>
              <a:gd name="T6" fmla="*/ 166 w 202"/>
              <a:gd name="T7" fmla="*/ 36 h 201"/>
              <a:gd name="T8" fmla="*/ 166 w 202"/>
              <a:gd name="T9" fmla="*/ 165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2" h="201">
                <a:moveTo>
                  <a:pt x="166" y="165"/>
                </a:moveTo>
                <a:cubicBezTo>
                  <a:pt x="130" y="201"/>
                  <a:pt x="72" y="201"/>
                  <a:pt x="36" y="165"/>
                </a:cubicBezTo>
                <a:cubicBezTo>
                  <a:pt x="0" y="130"/>
                  <a:pt x="0" y="71"/>
                  <a:pt x="36" y="36"/>
                </a:cubicBezTo>
                <a:cubicBezTo>
                  <a:pt x="72" y="0"/>
                  <a:pt x="130" y="0"/>
                  <a:pt x="166" y="36"/>
                </a:cubicBezTo>
                <a:cubicBezTo>
                  <a:pt x="202" y="72"/>
                  <a:pt x="202" y="130"/>
                  <a:pt x="166" y="1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1" name="Freeform 14"/>
          <p:cNvSpPr>
            <a:spLocks/>
          </p:cNvSpPr>
          <p:nvPr/>
        </p:nvSpPr>
        <p:spPr bwMode="auto">
          <a:xfrm>
            <a:off x="-1447799" y="-326098"/>
            <a:ext cx="3229483" cy="4287800"/>
          </a:xfrm>
          <a:custGeom>
            <a:avLst/>
            <a:gdLst>
              <a:gd name="T0" fmla="*/ 1033 w 1277"/>
              <a:gd name="T1" fmla="*/ 820 h 1694"/>
              <a:gd name="T2" fmla="*/ 1233 w 1277"/>
              <a:gd name="T3" fmla="*/ 1020 h 1694"/>
              <a:gd name="T4" fmla="*/ 1277 w 1277"/>
              <a:gd name="T5" fmla="*/ 1045 h 1694"/>
              <a:gd name="T6" fmla="*/ 404 w 1277"/>
              <a:gd name="T7" fmla="*/ 171 h 1694"/>
              <a:gd name="T8" fmla="*/ 365 w 1277"/>
              <a:gd name="T9" fmla="*/ 153 h 1694"/>
              <a:gd name="T10" fmla="*/ 250 w 1277"/>
              <a:gd name="T11" fmla="*/ 37 h 1694"/>
              <a:gd name="T12" fmla="*/ 116 w 1277"/>
              <a:gd name="T13" fmla="*/ 37 h 1694"/>
              <a:gd name="T14" fmla="*/ 116 w 1277"/>
              <a:gd name="T15" fmla="*/ 170 h 1694"/>
              <a:gd name="T16" fmla="*/ 419 w 1277"/>
              <a:gd name="T17" fmla="*/ 473 h 1694"/>
              <a:gd name="T18" fmla="*/ 433 w 1277"/>
              <a:gd name="T19" fmla="*/ 550 h 1694"/>
              <a:gd name="T20" fmla="*/ 407 w 1277"/>
              <a:gd name="T21" fmla="*/ 587 h 1694"/>
              <a:gd name="T22" fmla="*/ 403 w 1277"/>
              <a:gd name="T23" fmla="*/ 590 h 1694"/>
              <a:gd name="T24" fmla="*/ 403 w 1277"/>
              <a:gd name="T25" fmla="*/ 724 h 1694"/>
              <a:gd name="T26" fmla="*/ 445 w 1277"/>
              <a:gd name="T27" fmla="*/ 765 h 1694"/>
              <a:gd name="T28" fmla="*/ 445 w 1277"/>
              <a:gd name="T29" fmla="*/ 899 h 1694"/>
              <a:gd name="T30" fmla="*/ 312 w 1277"/>
              <a:gd name="T31" fmla="*/ 899 h 1694"/>
              <a:gd name="T32" fmla="*/ 170 w 1277"/>
              <a:gd name="T33" fmla="*/ 757 h 1694"/>
              <a:gd name="T34" fmla="*/ 37 w 1277"/>
              <a:gd name="T35" fmla="*/ 757 h 1694"/>
              <a:gd name="T36" fmla="*/ 37 w 1277"/>
              <a:gd name="T37" fmla="*/ 890 h 1694"/>
              <a:gd name="T38" fmla="*/ 553 w 1277"/>
              <a:gd name="T39" fmla="*/ 1407 h 1694"/>
              <a:gd name="T40" fmla="*/ 687 w 1277"/>
              <a:gd name="T41" fmla="*/ 1407 h 1694"/>
              <a:gd name="T42" fmla="*/ 692 w 1277"/>
              <a:gd name="T43" fmla="*/ 1401 h 1694"/>
              <a:gd name="T44" fmla="*/ 726 w 1277"/>
              <a:gd name="T45" fmla="*/ 1377 h 1694"/>
              <a:gd name="T46" fmla="*/ 806 w 1277"/>
              <a:gd name="T47" fmla="*/ 1393 h 1694"/>
              <a:gd name="T48" fmla="*/ 1070 w 1277"/>
              <a:gd name="T49" fmla="*/ 1657 h 1694"/>
              <a:gd name="T50" fmla="*/ 1203 w 1277"/>
              <a:gd name="T51" fmla="*/ 1657 h 1694"/>
              <a:gd name="T52" fmla="*/ 1203 w 1277"/>
              <a:gd name="T53" fmla="*/ 1523 h 1694"/>
              <a:gd name="T54" fmla="*/ 1037 w 1277"/>
              <a:gd name="T55" fmla="*/ 1358 h 1694"/>
              <a:gd name="T56" fmla="*/ 1024 w 1277"/>
              <a:gd name="T57" fmla="*/ 1281 h 1694"/>
              <a:gd name="T58" fmla="*/ 1057 w 1277"/>
              <a:gd name="T59" fmla="*/ 1236 h 1694"/>
              <a:gd name="T60" fmla="*/ 1057 w 1277"/>
              <a:gd name="T61" fmla="*/ 1236 h 1694"/>
              <a:gd name="T62" fmla="*/ 1053 w 1277"/>
              <a:gd name="T63" fmla="*/ 1107 h 1694"/>
              <a:gd name="T64" fmla="*/ 899 w 1277"/>
              <a:gd name="T65" fmla="*/ 953 h 1694"/>
              <a:gd name="T66" fmla="*/ 899 w 1277"/>
              <a:gd name="T67" fmla="*/ 820 h 1694"/>
              <a:gd name="T68" fmla="*/ 1033 w 1277"/>
              <a:gd name="T69" fmla="*/ 820 h 16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277" h="1694">
                <a:moveTo>
                  <a:pt x="1033" y="820"/>
                </a:moveTo>
                <a:cubicBezTo>
                  <a:pt x="1233" y="1020"/>
                  <a:pt x="1233" y="1020"/>
                  <a:pt x="1233" y="1020"/>
                </a:cubicBezTo>
                <a:cubicBezTo>
                  <a:pt x="1245" y="1033"/>
                  <a:pt x="1261" y="1041"/>
                  <a:pt x="1277" y="1045"/>
                </a:cubicBezTo>
                <a:cubicBezTo>
                  <a:pt x="404" y="171"/>
                  <a:pt x="404" y="171"/>
                  <a:pt x="404" y="171"/>
                </a:cubicBezTo>
                <a:cubicBezTo>
                  <a:pt x="392" y="169"/>
                  <a:pt x="379" y="164"/>
                  <a:pt x="365" y="153"/>
                </a:cubicBezTo>
                <a:cubicBezTo>
                  <a:pt x="250" y="37"/>
                  <a:pt x="250" y="37"/>
                  <a:pt x="250" y="37"/>
                </a:cubicBezTo>
                <a:cubicBezTo>
                  <a:pt x="213" y="0"/>
                  <a:pt x="153" y="0"/>
                  <a:pt x="116" y="37"/>
                </a:cubicBezTo>
                <a:cubicBezTo>
                  <a:pt x="80" y="74"/>
                  <a:pt x="80" y="133"/>
                  <a:pt x="116" y="170"/>
                </a:cubicBezTo>
                <a:cubicBezTo>
                  <a:pt x="419" y="473"/>
                  <a:pt x="419" y="473"/>
                  <a:pt x="419" y="473"/>
                </a:cubicBezTo>
                <a:cubicBezTo>
                  <a:pt x="446" y="506"/>
                  <a:pt x="439" y="536"/>
                  <a:pt x="433" y="550"/>
                </a:cubicBezTo>
                <a:cubicBezTo>
                  <a:pt x="424" y="569"/>
                  <a:pt x="418" y="575"/>
                  <a:pt x="407" y="587"/>
                </a:cubicBezTo>
                <a:cubicBezTo>
                  <a:pt x="406" y="588"/>
                  <a:pt x="405" y="589"/>
                  <a:pt x="403" y="590"/>
                </a:cubicBezTo>
                <a:cubicBezTo>
                  <a:pt x="367" y="627"/>
                  <a:pt x="367" y="687"/>
                  <a:pt x="403" y="724"/>
                </a:cubicBezTo>
                <a:cubicBezTo>
                  <a:pt x="445" y="765"/>
                  <a:pt x="445" y="765"/>
                  <a:pt x="445" y="765"/>
                </a:cubicBezTo>
                <a:cubicBezTo>
                  <a:pt x="482" y="802"/>
                  <a:pt x="482" y="862"/>
                  <a:pt x="445" y="899"/>
                </a:cubicBezTo>
                <a:cubicBezTo>
                  <a:pt x="408" y="936"/>
                  <a:pt x="349" y="936"/>
                  <a:pt x="312" y="899"/>
                </a:cubicBezTo>
                <a:cubicBezTo>
                  <a:pt x="170" y="757"/>
                  <a:pt x="170" y="757"/>
                  <a:pt x="170" y="757"/>
                </a:cubicBezTo>
                <a:cubicBezTo>
                  <a:pt x="133" y="720"/>
                  <a:pt x="74" y="720"/>
                  <a:pt x="37" y="757"/>
                </a:cubicBezTo>
                <a:cubicBezTo>
                  <a:pt x="0" y="794"/>
                  <a:pt x="0" y="854"/>
                  <a:pt x="37" y="890"/>
                </a:cubicBezTo>
                <a:cubicBezTo>
                  <a:pt x="553" y="1407"/>
                  <a:pt x="553" y="1407"/>
                  <a:pt x="553" y="1407"/>
                </a:cubicBezTo>
                <a:cubicBezTo>
                  <a:pt x="590" y="1444"/>
                  <a:pt x="650" y="1444"/>
                  <a:pt x="687" y="1407"/>
                </a:cubicBezTo>
                <a:cubicBezTo>
                  <a:pt x="688" y="1405"/>
                  <a:pt x="690" y="1403"/>
                  <a:pt x="692" y="1401"/>
                </a:cubicBezTo>
                <a:cubicBezTo>
                  <a:pt x="702" y="1391"/>
                  <a:pt x="709" y="1386"/>
                  <a:pt x="726" y="1377"/>
                </a:cubicBezTo>
                <a:cubicBezTo>
                  <a:pt x="741" y="1371"/>
                  <a:pt x="772" y="1364"/>
                  <a:pt x="806" y="1393"/>
                </a:cubicBezTo>
                <a:cubicBezTo>
                  <a:pt x="1070" y="1657"/>
                  <a:pt x="1070" y="1657"/>
                  <a:pt x="1070" y="1657"/>
                </a:cubicBezTo>
                <a:cubicBezTo>
                  <a:pt x="1107" y="1694"/>
                  <a:pt x="1166" y="1694"/>
                  <a:pt x="1203" y="1657"/>
                </a:cubicBezTo>
                <a:cubicBezTo>
                  <a:pt x="1240" y="1620"/>
                  <a:pt x="1240" y="1560"/>
                  <a:pt x="1203" y="1523"/>
                </a:cubicBezTo>
                <a:cubicBezTo>
                  <a:pt x="1037" y="1358"/>
                  <a:pt x="1037" y="1358"/>
                  <a:pt x="1037" y="1358"/>
                </a:cubicBezTo>
                <a:cubicBezTo>
                  <a:pt x="1011" y="1324"/>
                  <a:pt x="1017" y="1296"/>
                  <a:pt x="1024" y="1281"/>
                </a:cubicBezTo>
                <a:cubicBezTo>
                  <a:pt x="1034" y="1258"/>
                  <a:pt x="1041" y="1254"/>
                  <a:pt x="1057" y="1236"/>
                </a:cubicBezTo>
                <a:cubicBezTo>
                  <a:pt x="1057" y="1236"/>
                  <a:pt x="1057" y="1236"/>
                  <a:pt x="1057" y="1236"/>
                </a:cubicBezTo>
                <a:cubicBezTo>
                  <a:pt x="1090" y="1199"/>
                  <a:pt x="1088" y="1142"/>
                  <a:pt x="1053" y="1107"/>
                </a:cubicBezTo>
                <a:cubicBezTo>
                  <a:pt x="899" y="953"/>
                  <a:pt x="899" y="953"/>
                  <a:pt x="899" y="953"/>
                </a:cubicBezTo>
                <a:cubicBezTo>
                  <a:pt x="863" y="916"/>
                  <a:pt x="863" y="857"/>
                  <a:pt x="899" y="820"/>
                </a:cubicBezTo>
                <a:cubicBezTo>
                  <a:pt x="936" y="783"/>
                  <a:pt x="996" y="783"/>
                  <a:pt x="1033" y="82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" name="Freeform 6"/>
          <p:cNvSpPr>
            <a:spLocks/>
          </p:cNvSpPr>
          <p:nvPr/>
        </p:nvSpPr>
        <p:spPr bwMode="auto">
          <a:xfrm>
            <a:off x="1939219" y="4242439"/>
            <a:ext cx="4033320" cy="4534203"/>
          </a:xfrm>
          <a:custGeom>
            <a:avLst/>
            <a:gdLst>
              <a:gd name="T0" fmla="*/ 182 w 1595"/>
              <a:gd name="T1" fmla="*/ 1 h 1791"/>
              <a:gd name="T2" fmla="*/ 276 w 1595"/>
              <a:gd name="T3" fmla="*/ 95 h 1791"/>
              <a:gd name="T4" fmla="*/ 276 w 1595"/>
              <a:gd name="T5" fmla="*/ 223 h 1791"/>
              <a:gd name="T6" fmla="*/ 148 w 1595"/>
              <a:gd name="T7" fmla="*/ 223 h 1791"/>
              <a:gd name="T8" fmla="*/ 162 w 1595"/>
              <a:gd name="T9" fmla="*/ 237 h 1791"/>
              <a:gd name="T10" fmla="*/ 35 w 1595"/>
              <a:gd name="T11" fmla="*/ 237 h 1791"/>
              <a:gd name="T12" fmla="*/ 35 w 1595"/>
              <a:gd name="T13" fmla="*/ 365 h 1791"/>
              <a:gd name="T14" fmla="*/ 61 w 1595"/>
              <a:gd name="T15" fmla="*/ 390 h 1791"/>
              <a:gd name="T16" fmla="*/ 68 w 1595"/>
              <a:gd name="T17" fmla="*/ 398 h 1791"/>
              <a:gd name="T18" fmla="*/ 1209 w 1595"/>
              <a:gd name="T19" fmla="*/ 1540 h 1791"/>
              <a:gd name="T20" fmla="*/ 1217 w 1595"/>
              <a:gd name="T21" fmla="*/ 1547 h 1791"/>
              <a:gd name="T22" fmla="*/ 1426 w 1595"/>
              <a:gd name="T23" fmla="*/ 1756 h 1791"/>
              <a:gd name="T24" fmla="*/ 1554 w 1595"/>
              <a:gd name="T25" fmla="*/ 1756 h 1791"/>
              <a:gd name="T26" fmla="*/ 1554 w 1595"/>
              <a:gd name="T27" fmla="*/ 1628 h 1791"/>
              <a:gd name="T28" fmla="*/ 1544 w 1595"/>
              <a:gd name="T29" fmla="*/ 1618 h 1791"/>
              <a:gd name="T30" fmla="*/ 1532 w 1595"/>
              <a:gd name="T31" fmla="*/ 1546 h 1791"/>
              <a:gd name="T32" fmla="*/ 1557 w 1595"/>
              <a:gd name="T33" fmla="*/ 1510 h 1791"/>
              <a:gd name="T34" fmla="*/ 1560 w 1595"/>
              <a:gd name="T35" fmla="*/ 1507 h 1791"/>
              <a:gd name="T36" fmla="*/ 1560 w 1595"/>
              <a:gd name="T37" fmla="*/ 1379 h 1791"/>
              <a:gd name="T38" fmla="*/ 1273 w 1595"/>
              <a:gd name="T39" fmla="*/ 1092 h 1791"/>
              <a:gd name="T40" fmla="*/ 1262 w 1595"/>
              <a:gd name="T41" fmla="*/ 1079 h 1791"/>
              <a:gd name="T42" fmla="*/ 183 w 1595"/>
              <a:gd name="T43" fmla="*/ 0 h 1791"/>
              <a:gd name="T44" fmla="*/ 182 w 1595"/>
              <a:gd name="T45" fmla="*/ 1 h 17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595" h="1791">
                <a:moveTo>
                  <a:pt x="182" y="1"/>
                </a:moveTo>
                <a:cubicBezTo>
                  <a:pt x="276" y="95"/>
                  <a:pt x="276" y="95"/>
                  <a:pt x="276" y="95"/>
                </a:cubicBezTo>
                <a:cubicBezTo>
                  <a:pt x="311" y="130"/>
                  <a:pt x="311" y="188"/>
                  <a:pt x="276" y="223"/>
                </a:cubicBezTo>
                <a:cubicBezTo>
                  <a:pt x="241" y="258"/>
                  <a:pt x="184" y="258"/>
                  <a:pt x="148" y="223"/>
                </a:cubicBezTo>
                <a:cubicBezTo>
                  <a:pt x="162" y="237"/>
                  <a:pt x="162" y="237"/>
                  <a:pt x="162" y="237"/>
                </a:cubicBezTo>
                <a:cubicBezTo>
                  <a:pt x="127" y="202"/>
                  <a:pt x="70" y="202"/>
                  <a:pt x="35" y="237"/>
                </a:cubicBezTo>
                <a:cubicBezTo>
                  <a:pt x="0" y="272"/>
                  <a:pt x="0" y="329"/>
                  <a:pt x="35" y="365"/>
                </a:cubicBezTo>
                <a:cubicBezTo>
                  <a:pt x="61" y="390"/>
                  <a:pt x="61" y="390"/>
                  <a:pt x="61" y="390"/>
                </a:cubicBezTo>
                <a:cubicBezTo>
                  <a:pt x="63" y="393"/>
                  <a:pt x="66" y="396"/>
                  <a:pt x="68" y="398"/>
                </a:cubicBezTo>
                <a:cubicBezTo>
                  <a:pt x="1209" y="1540"/>
                  <a:pt x="1209" y="1540"/>
                  <a:pt x="1209" y="1540"/>
                </a:cubicBezTo>
                <a:cubicBezTo>
                  <a:pt x="1212" y="1542"/>
                  <a:pt x="1215" y="1544"/>
                  <a:pt x="1217" y="1547"/>
                </a:cubicBezTo>
                <a:cubicBezTo>
                  <a:pt x="1426" y="1756"/>
                  <a:pt x="1426" y="1756"/>
                  <a:pt x="1426" y="1756"/>
                </a:cubicBezTo>
                <a:cubicBezTo>
                  <a:pt x="1462" y="1791"/>
                  <a:pt x="1519" y="1791"/>
                  <a:pt x="1554" y="1756"/>
                </a:cubicBezTo>
                <a:cubicBezTo>
                  <a:pt x="1589" y="1721"/>
                  <a:pt x="1589" y="1664"/>
                  <a:pt x="1554" y="1628"/>
                </a:cubicBezTo>
                <a:cubicBezTo>
                  <a:pt x="1544" y="1618"/>
                  <a:pt x="1544" y="1618"/>
                  <a:pt x="1544" y="1618"/>
                </a:cubicBezTo>
                <a:cubicBezTo>
                  <a:pt x="1520" y="1587"/>
                  <a:pt x="1526" y="1559"/>
                  <a:pt x="1532" y="1546"/>
                </a:cubicBezTo>
                <a:cubicBezTo>
                  <a:pt x="1540" y="1527"/>
                  <a:pt x="1546" y="1522"/>
                  <a:pt x="1557" y="1510"/>
                </a:cubicBezTo>
                <a:cubicBezTo>
                  <a:pt x="1558" y="1509"/>
                  <a:pt x="1559" y="1508"/>
                  <a:pt x="1560" y="1507"/>
                </a:cubicBezTo>
                <a:cubicBezTo>
                  <a:pt x="1595" y="1472"/>
                  <a:pt x="1595" y="1415"/>
                  <a:pt x="1560" y="1379"/>
                </a:cubicBezTo>
                <a:cubicBezTo>
                  <a:pt x="1273" y="1092"/>
                  <a:pt x="1273" y="1092"/>
                  <a:pt x="1273" y="1092"/>
                </a:cubicBezTo>
                <a:cubicBezTo>
                  <a:pt x="1269" y="1088"/>
                  <a:pt x="1265" y="1083"/>
                  <a:pt x="1262" y="1079"/>
                </a:cubicBezTo>
                <a:cubicBezTo>
                  <a:pt x="183" y="0"/>
                  <a:pt x="183" y="0"/>
                  <a:pt x="183" y="0"/>
                </a:cubicBezTo>
                <a:lnTo>
                  <a:pt x="182" y="1"/>
                </a:lnTo>
                <a:close/>
              </a:path>
            </a:pathLst>
          </a:custGeom>
          <a:gradFill>
            <a:gsLst>
              <a:gs pos="3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2" name="Freeform 8"/>
          <p:cNvSpPr>
            <a:spLocks/>
          </p:cNvSpPr>
          <p:nvPr/>
        </p:nvSpPr>
        <p:spPr bwMode="auto">
          <a:xfrm>
            <a:off x="2763252" y="-1026930"/>
            <a:ext cx="5115873" cy="4657403"/>
          </a:xfrm>
          <a:custGeom>
            <a:avLst/>
            <a:gdLst>
              <a:gd name="T0" fmla="*/ 1986 w 2023"/>
              <a:gd name="T1" fmla="*/ 1669 h 1840"/>
              <a:gd name="T2" fmla="*/ 1121 w 2023"/>
              <a:gd name="T3" fmla="*/ 804 h 1840"/>
              <a:gd name="T4" fmla="*/ 1107 w 2023"/>
              <a:gd name="T5" fmla="*/ 727 h 1840"/>
              <a:gd name="T6" fmla="*/ 1131 w 2023"/>
              <a:gd name="T7" fmla="*/ 692 h 1840"/>
              <a:gd name="T8" fmla="*/ 1137 w 2023"/>
              <a:gd name="T9" fmla="*/ 687 h 1840"/>
              <a:gd name="T10" fmla="*/ 1137 w 2023"/>
              <a:gd name="T11" fmla="*/ 553 h 1840"/>
              <a:gd name="T12" fmla="*/ 620 w 2023"/>
              <a:gd name="T13" fmla="*/ 37 h 1840"/>
              <a:gd name="T14" fmla="*/ 487 w 2023"/>
              <a:gd name="T15" fmla="*/ 37 h 1840"/>
              <a:gd name="T16" fmla="*/ 487 w 2023"/>
              <a:gd name="T17" fmla="*/ 170 h 1840"/>
              <a:gd name="T18" fmla="*/ 645 w 2023"/>
              <a:gd name="T19" fmla="*/ 328 h 1840"/>
              <a:gd name="T20" fmla="*/ 645 w 2023"/>
              <a:gd name="T21" fmla="*/ 462 h 1840"/>
              <a:gd name="T22" fmla="*/ 512 w 2023"/>
              <a:gd name="T23" fmla="*/ 462 h 1840"/>
              <a:gd name="T24" fmla="*/ 170 w 2023"/>
              <a:gd name="T25" fmla="*/ 120 h 1840"/>
              <a:gd name="T26" fmla="*/ 37 w 2023"/>
              <a:gd name="T27" fmla="*/ 120 h 1840"/>
              <a:gd name="T28" fmla="*/ 37 w 2023"/>
              <a:gd name="T29" fmla="*/ 253 h 1840"/>
              <a:gd name="T30" fmla="*/ 1336 w 2023"/>
              <a:gd name="T31" fmla="*/ 1553 h 1840"/>
              <a:gd name="T32" fmla="*/ 1470 w 2023"/>
              <a:gd name="T33" fmla="*/ 1553 h 1840"/>
              <a:gd name="T34" fmla="*/ 1475 w 2023"/>
              <a:gd name="T35" fmla="*/ 1547 h 1840"/>
              <a:gd name="T36" fmla="*/ 1510 w 2023"/>
              <a:gd name="T37" fmla="*/ 1523 h 1840"/>
              <a:gd name="T38" fmla="*/ 1587 w 2023"/>
              <a:gd name="T39" fmla="*/ 1537 h 1840"/>
              <a:gd name="T40" fmla="*/ 1853 w 2023"/>
              <a:gd name="T41" fmla="*/ 1803 h 1840"/>
              <a:gd name="T42" fmla="*/ 1986 w 2023"/>
              <a:gd name="T43" fmla="*/ 1803 h 1840"/>
              <a:gd name="T44" fmla="*/ 1986 w 2023"/>
              <a:gd name="T45" fmla="*/ 1669 h 1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23" h="1840">
                <a:moveTo>
                  <a:pt x="1986" y="1669"/>
                </a:moveTo>
                <a:cubicBezTo>
                  <a:pt x="1121" y="804"/>
                  <a:pt x="1121" y="804"/>
                  <a:pt x="1121" y="804"/>
                </a:cubicBezTo>
                <a:cubicBezTo>
                  <a:pt x="1094" y="770"/>
                  <a:pt x="1100" y="741"/>
                  <a:pt x="1107" y="727"/>
                </a:cubicBezTo>
                <a:cubicBezTo>
                  <a:pt x="1115" y="709"/>
                  <a:pt x="1121" y="703"/>
                  <a:pt x="1131" y="692"/>
                </a:cubicBezTo>
                <a:cubicBezTo>
                  <a:pt x="1133" y="690"/>
                  <a:pt x="1135" y="688"/>
                  <a:pt x="1137" y="687"/>
                </a:cubicBezTo>
                <a:cubicBezTo>
                  <a:pt x="1173" y="650"/>
                  <a:pt x="1173" y="590"/>
                  <a:pt x="1137" y="553"/>
                </a:cubicBezTo>
                <a:cubicBezTo>
                  <a:pt x="620" y="37"/>
                  <a:pt x="620" y="37"/>
                  <a:pt x="620" y="37"/>
                </a:cubicBezTo>
                <a:cubicBezTo>
                  <a:pt x="583" y="0"/>
                  <a:pt x="524" y="0"/>
                  <a:pt x="487" y="37"/>
                </a:cubicBezTo>
                <a:cubicBezTo>
                  <a:pt x="450" y="74"/>
                  <a:pt x="450" y="133"/>
                  <a:pt x="487" y="170"/>
                </a:cubicBezTo>
                <a:cubicBezTo>
                  <a:pt x="645" y="328"/>
                  <a:pt x="645" y="328"/>
                  <a:pt x="645" y="328"/>
                </a:cubicBezTo>
                <a:cubicBezTo>
                  <a:pt x="682" y="365"/>
                  <a:pt x="682" y="425"/>
                  <a:pt x="645" y="462"/>
                </a:cubicBezTo>
                <a:cubicBezTo>
                  <a:pt x="608" y="498"/>
                  <a:pt x="549" y="498"/>
                  <a:pt x="512" y="462"/>
                </a:cubicBezTo>
                <a:cubicBezTo>
                  <a:pt x="170" y="120"/>
                  <a:pt x="170" y="120"/>
                  <a:pt x="170" y="120"/>
                </a:cubicBezTo>
                <a:cubicBezTo>
                  <a:pt x="133" y="83"/>
                  <a:pt x="74" y="83"/>
                  <a:pt x="37" y="120"/>
                </a:cubicBezTo>
                <a:cubicBezTo>
                  <a:pt x="0" y="157"/>
                  <a:pt x="0" y="217"/>
                  <a:pt x="37" y="253"/>
                </a:cubicBezTo>
                <a:cubicBezTo>
                  <a:pt x="1336" y="1553"/>
                  <a:pt x="1336" y="1553"/>
                  <a:pt x="1336" y="1553"/>
                </a:cubicBezTo>
                <a:cubicBezTo>
                  <a:pt x="1373" y="1590"/>
                  <a:pt x="1433" y="1590"/>
                  <a:pt x="1470" y="1553"/>
                </a:cubicBezTo>
                <a:cubicBezTo>
                  <a:pt x="1472" y="1551"/>
                  <a:pt x="1473" y="1549"/>
                  <a:pt x="1475" y="1547"/>
                </a:cubicBezTo>
                <a:cubicBezTo>
                  <a:pt x="1486" y="1537"/>
                  <a:pt x="1492" y="1531"/>
                  <a:pt x="1510" y="1523"/>
                </a:cubicBezTo>
                <a:cubicBezTo>
                  <a:pt x="1524" y="1517"/>
                  <a:pt x="1553" y="1510"/>
                  <a:pt x="1587" y="1537"/>
                </a:cubicBezTo>
                <a:cubicBezTo>
                  <a:pt x="1853" y="1803"/>
                  <a:pt x="1853" y="1803"/>
                  <a:pt x="1853" y="1803"/>
                </a:cubicBezTo>
                <a:cubicBezTo>
                  <a:pt x="1890" y="1840"/>
                  <a:pt x="1949" y="1840"/>
                  <a:pt x="1986" y="1803"/>
                </a:cubicBezTo>
                <a:cubicBezTo>
                  <a:pt x="2023" y="1766"/>
                  <a:pt x="2023" y="1706"/>
                  <a:pt x="1986" y="1669"/>
                </a:cubicBezTo>
                <a:close/>
              </a:path>
            </a:pathLst>
          </a:custGeom>
          <a:gradFill>
            <a:gsLst>
              <a:gs pos="41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3" name="Freeform 9"/>
          <p:cNvSpPr>
            <a:spLocks/>
          </p:cNvSpPr>
          <p:nvPr/>
        </p:nvSpPr>
        <p:spPr bwMode="auto">
          <a:xfrm>
            <a:off x="535536" y="-1495499"/>
            <a:ext cx="1831859" cy="1829838"/>
          </a:xfrm>
          <a:custGeom>
            <a:avLst/>
            <a:gdLst>
              <a:gd name="T0" fmla="*/ 687 w 724"/>
              <a:gd name="T1" fmla="*/ 686 h 723"/>
              <a:gd name="T2" fmla="*/ 553 w 724"/>
              <a:gd name="T3" fmla="*/ 686 h 723"/>
              <a:gd name="T4" fmla="*/ 37 w 724"/>
              <a:gd name="T5" fmla="*/ 170 h 723"/>
              <a:gd name="T6" fmla="*/ 37 w 724"/>
              <a:gd name="T7" fmla="*/ 37 h 723"/>
              <a:gd name="T8" fmla="*/ 37 w 724"/>
              <a:gd name="T9" fmla="*/ 37 h 723"/>
              <a:gd name="T10" fmla="*/ 170 w 724"/>
              <a:gd name="T11" fmla="*/ 37 h 723"/>
              <a:gd name="T12" fmla="*/ 687 w 724"/>
              <a:gd name="T13" fmla="*/ 553 h 723"/>
              <a:gd name="T14" fmla="*/ 687 w 724"/>
              <a:gd name="T15" fmla="*/ 686 h 7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24" h="723">
                <a:moveTo>
                  <a:pt x="687" y="686"/>
                </a:moveTo>
                <a:cubicBezTo>
                  <a:pt x="650" y="723"/>
                  <a:pt x="590" y="723"/>
                  <a:pt x="553" y="686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3"/>
                  <a:pt x="0" y="74"/>
                  <a:pt x="37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74" y="0"/>
                  <a:pt x="134" y="0"/>
                  <a:pt x="170" y="37"/>
                </a:cubicBezTo>
                <a:cubicBezTo>
                  <a:pt x="687" y="553"/>
                  <a:pt x="687" y="553"/>
                  <a:pt x="687" y="553"/>
                </a:cubicBezTo>
                <a:cubicBezTo>
                  <a:pt x="724" y="590"/>
                  <a:pt x="724" y="650"/>
                  <a:pt x="687" y="686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4" name="Freeform 15"/>
          <p:cNvSpPr>
            <a:spLocks/>
          </p:cNvSpPr>
          <p:nvPr/>
        </p:nvSpPr>
        <p:spPr bwMode="auto">
          <a:xfrm>
            <a:off x="-506624" y="-1200623"/>
            <a:ext cx="4217111" cy="3811154"/>
          </a:xfrm>
          <a:custGeom>
            <a:avLst/>
            <a:gdLst>
              <a:gd name="T0" fmla="*/ 1631 w 1667"/>
              <a:gd name="T1" fmla="*/ 1470 h 1506"/>
              <a:gd name="T2" fmla="*/ 1631 w 1667"/>
              <a:gd name="T3" fmla="*/ 1336 h 1506"/>
              <a:gd name="T4" fmla="*/ 331 w 1667"/>
              <a:gd name="T5" fmla="*/ 37 h 1506"/>
              <a:gd name="T6" fmla="*/ 198 w 1667"/>
              <a:gd name="T7" fmla="*/ 37 h 1506"/>
              <a:gd name="T8" fmla="*/ 198 w 1667"/>
              <a:gd name="T9" fmla="*/ 170 h 1506"/>
              <a:gd name="T10" fmla="*/ 377 w 1667"/>
              <a:gd name="T11" fmla="*/ 350 h 1506"/>
              <a:gd name="T12" fmla="*/ 377 w 1667"/>
              <a:gd name="T13" fmla="*/ 483 h 1506"/>
              <a:gd name="T14" fmla="*/ 244 w 1667"/>
              <a:gd name="T15" fmla="*/ 483 h 1506"/>
              <a:gd name="T16" fmla="*/ 111 w 1667"/>
              <a:gd name="T17" fmla="*/ 483 h 1506"/>
              <a:gd name="T18" fmla="*/ 106 w 1667"/>
              <a:gd name="T19" fmla="*/ 489 h 1506"/>
              <a:gd name="T20" fmla="*/ 71 w 1667"/>
              <a:gd name="T21" fmla="*/ 513 h 1506"/>
              <a:gd name="T22" fmla="*/ 0 w 1667"/>
              <a:gd name="T23" fmla="*/ 503 h 1506"/>
              <a:gd name="T24" fmla="*/ 872 w 1667"/>
              <a:gd name="T25" fmla="*/ 1375 h 1506"/>
              <a:gd name="T26" fmla="*/ 994 w 1667"/>
              <a:gd name="T27" fmla="*/ 1366 h 1506"/>
              <a:gd name="T28" fmla="*/ 994 w 1667"/>
              <a:gd name="T29" fmla="*/ 1233 h 1506"/>
              <a:gd name="T30" fmla="*/ 961 w 1667"/>
              <a:gd name="T31" fmla="*/ 1199 h 1506"/>
              <a:gd name="T32" fmla="*/ 961 w 1667"/>
              <a:gd name="T33" fmla="*/ 1066 h 1506"/>
              <a:gd name="T34" fmla="*/ 1094 w 1667"/>
              <a:gd name="T35" fmla="*/ 1066 h 1506"/>
              <a:gd name="T36" fmla="*/ 1497 w 1667"/>
              <a:gd name="T37" fmla="*/ 1470 h 1506"/>
              <a:gd name="T38" fmla="*/ 1631 w 1667"/>
              <a:gd name="T39" fmla="*/ 1470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667" h="1506">
                <a:moveTo>
                  <a:pt x="1631" y="1470"/>
                </a:moveTo>
                <a:cubicBezTo>
                  <a:pt x="1667" y="1433"/>
                  <a:pt x="1667" y="1373"/>
                  <a:pt x="1631" y="1336"/>
                </a:cubicBezTo>
                <a:cubicBezTo>
                  <a:pt x="331" y="37"/>
                  <a:pt x="331" y="37"/>
                  <a:pt x="331" y="37"/>
                </a:cubicBezTo>
                <a:cubicBezTo>
                  <a:pt x="294" y="0"/>
                  <a:pt x="235" y="0"/>
                  <a:pt x="198" y="37"/>
                </a:cubicBezTo>
                <a:cubicBezTo>
                  <a:pt x="161" y="74"/>
                  <a:pt x="161" y="133"/>
                  <a:pt x="198" y="170"/>
                </a:cubicBezTo>
                <a:cubicBezTo>
                  <a:pt x="377" y="350"/>
                  <a:pt x="377" y="350"/>
                  <a:pt x="377" y="350"/>
                </a:cubicBezTo>
                <a:cubicBezTo>
                  <a:pt x="414" y="386"/>
                  <a:pt x="414" y="446"/>
                  <a:pt x="377" y="483"/>
                </a:cubicBezTo>
                <a:cubicBezTo>
                  <a:pt x="341" y="520"/>
                  <a:pt x="281" y="520"/>
                  <a:pt x="244" y="483"/>
                </a:cubicBezTo>
                <a:cubicBezTo>
                  <a:pt x="207" y="446"/>
                  <a:pt x="148" y="446"/>
                  <a:pt x="111" y="483"/>
                </a:cubicBezTo>
                <a:cubicBezTo>
                  <a:pt x="109" y="485"/>
                  <a:pt x="107" y="487"/>
                  <a:pt x="106" y="489"/>
                </a:cubicBezTo>
                <a:cubicBezTo>
                  <a:pt x="95" y="499"/>
                  <a:pt x="89" y="505"/>
                  <a:pt x="71" y="513"/>
                </a:cubicBezTo>
                <a:cubicBezTo>
                  <a:pt x="57" y="519"/>
                  <a:pt x="31" y="525"/>
                  <a:pt x="0" y="503"/>
                </a:cubicBezTo>
                <a:cubicBezTo>
                  <a:pt x="872" y="1375"/>
                  <a:pt x="872" y="1375"/>
                  <a:pt x="872" y="1375"/>
                </a:cubicBezTo>
                <a:cubicBezTo>
                  <a:pt x="909" y="1402"/>
                  <a:pt x="961" y="1399"/>
                  <a:pt x="994" y="1366"/>
                </a:cubicBezTo>
                <a:cubicBezTo>
                  <a:pt x="1031" y="1329"/>
                  <a:pt x="1031" y="1269"/>
                  <a:pt x="994" y="1233"/>
                </a:cubicBezTo>
                <a:cubicBezTo>
                  <a:pt x="961" y="1199"/>
                  <a:pt x="961" y="1199"/>
                  <a:pt x="961" y="1199"/>
                </a:cubicBezTo>
                <a:cubicBezTo>
                  <a:pt x="924" y="1163"/>
                  <a:pt x="924" y="1103"/>
                  <a:pt x="961" y="1066"/>
                </a:cubicBezTo>
                <a:cubicBezTo>
                  <a:pt x="997" y="1029"/>
                  <a:pt x="1057" y="1029"/>
                  <a:pt x="1094" y="1066"/>
                </a:cubicBezTo>
                <a:cubicBezTo>
                  <a:pt x="1497" y="1470"/>
                  <a:pt x="1497" y="1470"/>
                  <a:pt x="1497" y="1470"/>
                </a:cubicBezTo>
                <a:cubicBezTo>
                  <a:pt x="1534" y="1506"/>
                  <a:pt x="1594" y="1506"/>
                  <a:pt x="1631" y="147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" name="Oval 16"/>
          <p:cNvSpPr>
            <a:spLocks noChangeArrowheads="1"/>
          </p:cNvSpPr>
          <p:nvPr/>
        </p:nvSpPr>
        <p:spPr bwMode="auto">
          <a:xfrm>
            <a:off x="1559517" y="1776398"/>
            <a:ext cx="3128499" cy="312647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1170376" y="2779449"/>
            <a:ext cx="3934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wordpress</a:t>
            </a:r>
            <a:endParaRPr lang="en-US" sz="4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387831" y="3405504"/>
            <a:ext cx="1471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2000" b="1" dirty="0">
                <a:solidFill>
                  <a:schemeClr val="bg2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cms sistem</a:t>
            </a:r>
            <a:endParaRPr lang="en-US" sz="2000" b="1" dirty="0">
              <a:solidFill>
                <a:schemeClr val="bg2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8" name="Title 37"/>
          <p:cNvSpPr>
            <a:spLocks noGrp="1"/>
          </p:cNvSpPr>
          <p:nvPr>
            <p:ph type="ctrTitle"/>
          </p:nvPr>
        </p:nvSpPr>
        <p:spPr>
          <a:xfrm>
            <a:off x="6754157" y="3992502"/>
            <a:ext cx="5160135" cy="1137414"/>
          </a:xfrm>
        </p:spPr>
        <p:txBody>
          <a:bodyPr>
            <a:noAutofit/>
          </a:bodyPr>
          <a:lstStyle/>
          <a:p>
            <a:pPr algn="l"/>
            <a:r>
              <a:rPr lang="sr-Latn-RS" sz="3200" dirty="0"/>
              <a:t>POSLOVNA PREZENTACIJA GRAFIKA I MULTIMEDIJA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5273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21" grpId="0" animBg="1"/>
      <p:bldP spid="22" grpId="0" animBg="1"/>
      <p:bldP spid="23" grpId="0" animBg="1"/>
      <p:bldP spid="24" grpId="0" animBg="1"/>
      <p:bldP spid="20" grpId="0" animBg="1"/>
      <p:bldP spid="36" grpId="0"/>
      <p:bldP spid="37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6486675" y="3195771"/>
            <a:ext cx="50605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42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Šta je Wordpress?</a:t>
            </a:r>
            <a:endParaRPr lang="id-ID" sz="42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486675" y="4088340"/>
            <a:ext cx="5441468" cy="2249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Matt Mullenweg i Mike Little</a:t>
            </a:r>
            <a:endParaRPr lang="sr-Latn-R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Open Source projekat</a:t>
            </a:r>
            <a:endParaRPr lang="sr-Latn-RS" sz="2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2400" b="1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Hijerarhijski templejt sistem</a:t>
            </a:r>
            <a:endParaRPr lang="sr-Latn-R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Themes and plugins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D27830A-8645-4A24-AB04-7FFA2AC6159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9179" y="-590177"/>
            <a:ext cx="8785435" cy="7141101"/>
          </a:xfrm>
        </p:spPr>
      </p:pic>
      <p:sp>
        <p:nvSpPr>
          <p:cNvPr id="30" name="Oval 16"/>
          <p:cNvSpPr>
            <a:spLocks noChangeArrowheads="1"/>
          </p:cNvSpPr>
          <p:nvPr/>
        </p:nvSpPr>
        <p:spPr bwMode="auto">
          <a:xfrm>
            <a:off x="3950799" y="679730"/>
            <a:ext cx="2751046" cy="274927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2E66BB-F92D-4617-B498-01FF7F5F45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484" y="144527"/>
            <a:ext cx="3819675" cy="38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64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541126" y="-2332553"/>
            <a:ext cx="5000626" cy="6179005"/>
            <a:chOff x="8093070" y="-1628776"/>
            <a:chExt cx="5000626" cy="6179005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 rot="10800000">
              <a:off x="9942963" y="4164466"/>
              <a:ext cx="384175" cy="385763"/>
            </a:xfrm>
            <a:custGeom>
              <a:avLst/>
              <a:gdLst>
                <a:gd name="T0" fmla="*/ 118 w 144"/>
                <a:gd name="T1" fmla="*/ 26 h 144"/>
                <a:gd name="T2" fmla="*/ 118 w 144"/>
                <a:gd name="T3" fmla="*/ 119 h 144"/>
                <a:gd name="T4" fmla="*/ 26 w 144"/>
                <a:gd name="T5" fmla="*/ 119 h 144"/>
                <a:gd name="T6" fmla="*/ 26 w 144"/>
                <a:gd name="T7" fmla="*/ 26 h 144"/>
                <a:gd name="T8" fmla="*/ 118 w 144"/>
                <a:gd name="T9" fmla="*/ 2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144">
                  <a:moveTo>
                    <a:pt x="118" y="26"/>
                  </a:moveTo>
                  <a:cubicBezTo>
                    <a:pt x="144" y="52"/>
                    <a:pt x="144" y="93"/>
                    <a:pt x="118" y="119"/>
                  </a:cubicBezTo>
                  <a:cubicBezTo>
                    <a:pt x="93" y="144"/>
                    <a:pt x="51" y="144"/>
                    <a:pt x="26" y="119"/>
                  </a:cubicBezTo>
                  <a:cubicBezTo>
                    <a:pt x="0" y="93"/>
                    <a:pt x="0" y="52"/>
                    <a:pt x="26" y="26"/>
                  </a:cubicBezTo>
                  <a:cubicBezTo>
                    <a:pt x="51" y="0"/>
                    <a:pt x="93" y="0"/>
                    <a:pt x="118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36000">
                  <a:schemeClr val="accent2"/>
                </a:gs>
              </a:gsLst>
              <a:lin ang="108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8093070" y="-1628776"/>
              <a:ext cx="5000626" cy="5770563"/>
              <a:chOff x="8093070" y="-1628776"/>
              <a:chExt cx="5000626" cy="5770563"/>
            </a:xfrm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 rot="10800000">
                <a:off x="8370882" y="1708150"/>
                <a:ext cx="385763" cy="384175"/>
              </a:xfrm>
              <a:custGeom>
                <a:avLst/>
                <a:gdLst>
                  <a:gd name="T0" fmla="*/ 118 w 144"/>
                  <a:gd name="T1" fmla="*/ 26 h 144"/>
                  <a:gd name="T2" fmla="*/ 118 w 144"/>
                  <a:gd name="T3" fmla="*/ 119 h 144"/>
                  <a:gd name="T4" fmla="*/ 25 w 144"/>
                  <a:gd name="T5" fmla="*/ 119 h 144"/>
                  <a:gd name="T6" fmla="*/ 25 w 144"/>
                  <a:gd name="T7" fmla="*/ 26 h 144"/>
                  <a:gd name="T8" fmla="*/ 118 w 144"/>
                  <a:gd name="T9" fmla="*/ 26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144">
                    <a:moveTo>
                      <a:pt x="118" y="26"/>
                    </a:moveTo>
                    <a:cubicBezTo>
                      <a:pt x="144" y="51"/>
                      <a:pt x="144" y="93"/>
                      <a:pt x="118" y="119"/>
                    </a:cubicBezTo>
                    <a:cubicBezTo>
                      <a:pt x="92" y="144"/>
                      <a:pt x="51" y="144"/>
                      <a:pt x="25" y="119"/>
                    </a:cubicBezTo>
                    <a:cubicBezTo>
                      <a:pt x="0" y="93"/>
                      <a:pt x="0" y="51"/>
                      <a:pt x="25" y="26"/>
                    </a:cubicBezTo>
                    <a:cubicBezTo>
                      <a:pt x="51" y="0"/>
                      <a:pt x="92" y="0"/>
                      <a:pt x="118" y="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 rot="10800000">
                <a:off x="9332908" y="3227387"/>
                <a:ext cx="882650" cy="881063"/>
              </a:xfrm>
              <a:custGeom>
                <a:avLst/>
                <a:gdLst>
                  <a:gd name="T0" fmla="*/ 304 w 330"/>
                  <a:gd name="T1" fmla="*/ 26 h 330"/>
                  <a:gd name="T2" fmla="*/ 304 w 330"/>
                  <a:gd name="T3" fmla="*/ 119 h 330"/>
                  <a:gd name="T4" fmla="*/ 119 w 330"/>
                  <a:gd name="T5" fmla="*/ 304 h 330"/>
                  <a:gd name="T6" fmla="*/ 26 w 330"/>
                  <a:gd name="T7" fmla="*/ 304 h 330"/>
                  <a:gd name="T8" fmla="*/ 26 w 330"/>
                  <a:gd name="T9" fmla="*/ 304 h 330"/>
                  <a:gd name="T10" fmla="*/ 26 w 330"/>
                  <a:gd name="T11" fmla="*/ 211 h 330"/>
                  <a:gd name="T12" fmla="*/ 212 w 330"/>
                  <a:gd name="T13" fmla="*/ 26 h 330"/>
                  <a:gd name="T14" fmla="*/ 304 w 330"/>
                  <a:gd name="T15" fmla="*/ 26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0" h="330">
                    <a:moveTo>
                      <a:pt x="304" y="26"/>
                    </a:moveTo>
                    <a:cubicBezTo>
                      <a:pt x="330" y="52"/>
                      <a:pt x="330" y="93"/>
                      <a:pt x="304" y="119"/>
                    </a:cubicBezTo>
                    <a:cubicBezTo>
                      <a:pt x="119" y="304"/>
                      <a:pt x="119" y="304"/>
                      <a:pt x="119" y="304"/>
                    </a:cubicBezTo>
                    <a:cubicBezTo>
                      <a:pt x="93" y="330"/>
                      <a:pt x="52" y="330"/>
                      <a:pt x="26" y="304"/>
                    </a:cubicBezTo>
                    <a:cubicBezTo>
                      <a:pt x="26" y="304"/>
                      <a:pt x="26" y="304"/>
                      <a:pt x="26" y="304"/>
                    </a:cubicBezTo>
                    <a:cubicBezTo>
                      <a:pt x="0" y="279"/>
                      <a:pt x="0" y="237"/>
                      <a:pt x="26" y="211"/>
                    </a:cubicBezTo>
                    <a:cubicBezTo>
                      <a:pt x="212" y="26"/>
                      <a:pt x="212" y="26"/>
                      <a:pt x="212" y="26"/>
                    </a:cubicBezTo>
                    <a:cubicBezTo>
                      <a:pt x="237" y="0"/>
                      <a:pt x="279" y="0"/>
                      <a:pt x="304" y="2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36000">
                    <a:schemeClr val="accent2"/>
                  </a:gs>
                </a:gsLst>
                <a:lin ang="108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 rot="10800000">
                <a:off x="8093070" y="2482850"/>
                <a:ext cx="882650" cy="879475"/>
              </a:xfrm>
              <a:custGeom>
                <a:avLst/>
                <a:gdLst>
                  <a:gd name="T0" fmla="*/ 304 w 330"/>
                  <a:gd name="T1" fmla="*/ 25 h 329"/>
                  <a:gd name="T2" fmla="*/ 304 w 330"/>
                  <a:gd name="T3" fmla="*/ 118 h 329"/>
                  <a:gd name="T4" fmla="*/ 119 w 330"/>
                  <a:gd name="T5" fmla="*/ 304 h 329"/>
                  <a:gd name="T6" fmla="*/ 26 w 330"/>
                  <a:gd name="T7" fmla="*/ 304 h 329"/>
                  <a:gd name="T8" fmla="*/ 26 w 330"/>
                  <a:gd name="T9" fmla="*/ 304 h 329"/>
                  <a:gd name="T10" fmla="*/ 26 w 330"/>
                  <a:gd name="T11" fmla="*/ 211 h 329"/>
                  <a:gd name="T12" fmla="*/ 212 w 330"/>
                  <a:gd name="T13" fmla="*/ 25 h 329"/>
                  <a:gd name="T14" fmla="*/ 304 w 330"/>
                  <a:gd name="T15" fmla="*/ 25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0" h="329">
                    <a:moveTo>
                      <a:pt x="304" y="25"/>
                    </a:moveTo>
                    <a:cubicBezTo>
                      <a:pt x="330" y="51"/>
                      <a:pt x="330" y="92"/>
                      <a:pt x="304" y="118"/>
                    </a:cubicBezTo>
                    <a:cubicBezTo>
                      <a:pt x="119" y="304"/>
                      <a:pt x="119" y="304"/>
                      <a:pt x="119" y="304"/>
                    </a:cubicBezTo>
                    <a:cubicBezTo>
                      <a:pt x="93" y="329"/>
                      <a:pt x="52" y="329"/>
                      <a:pt x="26" y="304"/>
                    </a:cubicBezTo>
                    <a:cubicBezTo>
                      <a:pt x="26" y="304"/>
                      <a:pt x="26" y="304"/>
                      <a:pt x="26" y="304"/>
                    </a:cubicBezTo>
                    <a:cubicBezTo>
                      <a:pt x="0" y="278"/>
                      <a:pt x="0" y="236"/>
                      <a:pt x="26" y="211"/>
                    </a:cubicBezTo>
                    <a:cubicBezTo>
                      <a:pt x="212" y="25"/>
                      <a:pt x="212" y="25"/>
                      <a:pt x="212" y="25"/>
                    </a:cubicBezTo>
                    <a:cubicBezTo>
                      <a:pt x="237" y="0"/>
                      <a:pt x="279" y="0"/>
                      <a:pt x="304" y="2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 rot="10800000">
                <a:off x="8318495" y="-1628776"/>
                <a:ext cx="4775201" cy="5770563"/>
              </a:xfrm>
              <a:custGeom>
                <a:avLst/>
                <a:gdLst>
                  <a:gd name="T0" fmla="*/ 207 w 1787"/>
                  <a:gd name="T1" fmla="*/ 1024 h 2158"/>
                  <a:gd name="T2" fmla="*/ 70 w 1787"/>
                  <a:gd name="T3" fmla="*/ 1254 h 2158"/>
                  <a:gd name="T4" fmla="*/ 171 w 1787"/>
                  <a:gd name="T5" fmla="*/ 1337 h 2158"/>
                  <a:gd name="T6" fmla="*/ 413 w 1787"/>
                  <a:gd name="T7" fmla="*/ 1097 h 2158"/>
                  <a:gd name="T8" fmla="*/ 590 w 1787"/>
                  <a:gd name="T9" fmla="*/ 1012 h 2158"/>
                  <a:gd name="T10" fmla="*/ 564 w 1787"/>
                  <a:gd name="T11" fmla="*/ 1131 h 2158"/>
                  <a:gd name="T12" fmla="*/ 664 w 1787"/>
                  <a:gd name="T13" fmla="*/ 1216 h 2158"/>
                  <a:gd name="T14" fmla="*/ 787 w 1787"/>
                  <a:gd name="T15" fmla="*/ 1186 h 2158"/>
                  <a:gd name="T16" fmla="*/ 606 w 1787"/>
                  <a:gd name="T17" fmla="*/ 1461 h 2158"/>
                  <a:gd name="T18" fmla="*/ 705 w 1787"/>
                  <a:gd name="T19" fmla="*/ 1546 h 2158"/>
                  <a:gd name="T20" fmla="*/ 769 w 1787"/>
                  <a:gd name="T21" fmla="*/ 1483 h 2158"/>
                  <a:gd name="T22" fmla="*/ 1135 w 1787"/>
                  <a:gd name="T23" fmla="*/ 1210 h 2158"/>
                  <a:gd name="T24" fmla="*/ 978 w 1787"/>
                  <a:gd name="T25" fmla="*/ 1459 h 2158"/>
                  <a:gd name="T26" fmla="*/ 1076 w 1787"/>
                  <a:gd name="T27" fmla="*/ 1546 h 2158"/>
                  <a:gd name="T28" fmla="*/ 1239 w 1787"/>
                  <a:gd name="T29" fmla="*/ 1476 h 2158"/>
                  <a:gd name="T30" fmla="*/ 766 w 1787"/>
                  <a:gd name="T31" fmla="*/ 2043 h 2158"/>
                  <a:gd name="T32" fmla="*/ 861 w 1787"/>
                  <a:gd name="T33" fmla="*/ 2133 h 2158"/>
                  <a:gd name="T34" fmla="*/ 1761 w 1787"/>
                  <a:gd name="T35" fmla="*/ 1140 h 2158"/>
                  <a:gd name="T36" fmla="*/ 1465 w 1787"/>
                  <a:gd name="T37" fmla="*/ 1343 h 2158"/>
                  <a:gd name="T38" fmla="*/ 1372 w 1787"/>
                  <a:gd name="T39" fmla="*/ 1250 h 2158"/>
                  <a:gd name="T40" fmla="*/ 1633 w 1787"/>
                  <a:gd name="T41" fmla="*/ 896 h 2158"/>
                  <a:gd name="T42" fmla="*/ 1378 w 1787"/>
                  <a:gd name="T43" fmla="*/ 1059 h 2158"/>
                  <a:gd name="T44" fmla="*/ 1285 w 1787"/>
                  <a:gd name="T45" fmla="*/ 966 h 2158"/>
                  <a:gd name="T46" fmla="*/ 1541 w 1787"/>
                  <a:gd name="T47" fmla="*/ 618 h 2158"/>
                  <a:gd name="T48" fmla="*/ 1134 w 1787"/>
                  <a:gd name="T49" fmla="*/ 931 h 2158"/>
                  <a:gd name="T50" fmla="*/ 1041 w 1787"/>
                  <a:gd name="T51" fmla="*/ 838 h 2158"/>
                  <a:gd name="T52" fmla="*/ 1227 w 1787"/>
                  <a:gd name="T53" fmla="*/ 560 h 2158"/>
                  <a:gd name="T54" fmla="*/ 1047 w 1787"/>
                  <a:gd name="T55" fmla="*/ 647 h 2158"/>
                  <a:gd name="T56" fmla="*/ 954 w 1787"/>
                  <a:gd name="T57" fmla="*/ 554 h 2158"/>
                  <a:gd name="T58" fmla="*/ 1070 w 1787"/>
                  <a:gd name="T59" fmla="*/ 345 h 2158"/>
                  <a:gd name="T60" fmla="*/ 710 w 1787"/>
                  <a:gd name="T61" fmla="*/ 612 h 2158"/>
                  <a:gd name="T62" fmla="*/ 467 w 1787"/>
                  <a:gd name="T63" fmla="*/ 763 h 2158"/>
                  <a:gd name="T64" fmla="*/ 618 w 1787"/>
                  <a:gd name="T65" fmla="*/ 519 h 2158"/>
                  <a:gd name="T66" fmla="*/ 1018 w 1787"/>
                  <a:gd name="T67" fmla="*/ 26 h 2158"/>
                  <a:gd name="T68" fmla="*/ 26 w 1787"/>
                  <a:gd name="T69" fmla="*/ 925 h 2158"/>
                  <a:gd name="T70" fmla="*/ 118 w 1787"/>
                  <a:gd name="T71" fmla="*/ 1018 h 2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787" h="2158">
                    <a:moveTo>
                      <a:pt x="114" y="1024"/>
                    </a:moveTo>
                    <a:cubicBezTo>
                      <a:pt x="140" y="998"/>
                      <a:pt x="182" y="998"/>
                      <a:pt x="207" y="1024"/>
                    </a:cubicBezTo>
                    <a:cubicBezTo>
                      <a:pt x="233" y="1050"/>
                      <a:pt x="233" y="1091"/>
                      <a:pt x="207" y="1117"/>
                    </a:cubicBezTo>
                    <a:cubicBezTo>
                      <a:pt x="70" y="1254"/>
                      <a:pt x="70" y="1254"/>
                      <a:pt x="70" y="1254"/>
                    </a:cubicBezTo>
                    <a:cubicBezTo>
                      <a:pt x="52" y="1280"/>
                      <a:pt x="55" y="1315"/>
                      <a:pt x="78" y="1337"/>
                    </a:cubicBezTo>
                    <a:cubicBezTo>
                      <a:pt x="103" y="1363"/>
                      <a:pt x="145" y="1363"/>
                      <a:pt x="171" y="1337"/>
                    </a:cubicBezTo>
                    <a:cubicBezTo>
                      <a:pt x="420" y="1088"/>
                      <a:pt x="420" y="1088"/>
                      <a:pt x="420" y="1088"/>
                    </a:cubicBezTo>
                    <a:cubicBezTo>
                      <a:pt x="417" y="1091"/>
                      <a:pt x="415" y="1094"/>
                      <a:pt x="413" y="1097"/>
                    </a:cubicBezTo>
                    <a:cubicBezTo>
                      <a:pt x="497" y="1012"/>
                      <a:pt x="497" y="1012"/>
                      <a:pt x="497" y="1012"/>
                    </a:cubicBezTo>
                    <a:cubicBezTo>
                      <a:pt x="523" y="987"/>
                      <a:pt x="564" y="987"/>
                      <a:pt x="590" y="1012"/>
                    </a:cubicBezTo>
                    <a:cubicBezTo>
                      <a:pt x="616" y="1038"/>
                      <a:pt x="616" y="1080"/>
                      <a:pt x="590" y="1105"/>
                    </a:cubicBezTo>
                    <a:cubicBezTo>
                      <a:pt x="564" y="1131"/>
                      <a:pt x="564" y="1131"/>
                      <a:pt x="564" y="1131"/>
                    </a:cubicBezTo>
                    <a:cubicBezTo>
                      <a:pt x="546" y="1157"/>
                      <a:pt x="548" y="1193"/>
                      <a:pt x="571" y="1216"/>
                    </a:cubicBezTo>
                    <a:cubicBezTo>
                      <a:pt x="597" y="1241"/>
                      <a:pt x="638" y="1241"/>
                      <a:pt x="664" y="1216"/>
                    </a:cubicBezTo>
                    <a:cubicBezTo>
                      <a:pt x="694" y="1186"/>
                      <a:pt x="694" y="1186"/>
                      <a:pt x="694" y="1186"/>
                    </a:cubicBezTo>
                    <a:cubicBezTo>
                      <a:pt x="720" y="1161"/>
                      <a:pt x="762" y="1161"/>
                      <a:pt x="787" y="1186"/>
                    </a:cubicBezTo>
                    <a:cubicBezTo>
                      <a:pt x="813" y="1212"/>
                      <a:pt x="813" y="1253"/>
                      <a:pt x="787" y="1279"/>
                    </a:cubicBezTo>
                    <a:cubicBezTo>
                      <a:pt x="606" y="1461"/>
                      <a:pt x="606" y="1461"/>
                      <a:pt x="606" y="1461"/>
                    </a:cubicBezTo>
                    <a:cubicBezTo>
                      <a:pt x="586" y="1486"/>
                      <a:pt x="588" y="1523"/>
                      <a:pt x="612" y="1546"/>
                    </a:cubicBezTo>
                    <a:cubicBezTo>
                      <a:pt x="637" y="1572"/>
                      <a:pt x="679" y="1572"/>
                      <a:pt x="705" y="1546"/>
                    </a:cubicBezTo>
                    <a:cubicBezTo>
                      <a:pt x="774" y="1477"/>
                      <a:pt x="774" y="1477"/>
                      <a:pt x="774" y="1477"/>
                    </a:cubicBezTo>
                    <a:cubicBezTo>
                      <a:pt x="772" y="1479"/>
                      <a:pt x="771" y="1481"/>
                      <a:pt x="769" y="1483"/>
                    </a:cubicBezTo>
                    <a:cubicBezTo>
                      <a:pt x="1042" y="1210"/>
                      <a:pt x="1042" y="1210"/>
                      <a:pt x="1042" y="1210"/>
                    </a:cubicBezTo>
                    <a:cubicBezTo>
                      <a:pt x="1068" y="1184"/>
                      <a:pt x="1109" y="1184"/>
                      <a:pt x="1135" y="1210"/>
                    </a:cubicBezTo>
                    <a:cubicBezTo>
                      <a:pt x="1161" y="1235"/>
                      <a:pt x="1161" y="1277"/>
                      <a:pt x="1135" y="1302"/>
                    </a:cubicBezTo>
                    <a:cubicBezTo>
                      <a:pt x="978" y="1459"/>
                      <a:pt x="978" y="1459"/>
                      <a:pt x="978" y="1459"/>
                    </a:cubicBezTo>
                    <a:cubicBezTo>
                      <a:pt x="958" y="1485"/>
                      <a:pt x="959" y="1522"/>
                      <a:pt x="983" y="1546"/>
                    </a:cubicBezTo>
                    <a:cubicBezTo>
                      <a:pt x="1009" y="1572"/>
                      <a:pt x="1051" y="1572"/>
                      <a:pt x="1076" y="1546"/>
                    </a:cubicBezTo>
                    <a:cubicBezTo>
                      <a:pt x="1147" y="1476"/>
                      <a:pt x="1147" y="1476"/>
                      <a:pt x="1147" y="1476"/>
                    </a:cubicBezTo>
                    <a:cubicBezTo>
                      <a:pt x="1172" y="1451"/>
                      <a:pt x="1214" y="1451"/>
                      <a:pt x="1239" y="1476"/>
                    </a:cubicBezTo>
                    <a:cubicBezTo>
                      <a:pt x="1265" y="1502"/>
                      <a:pt x="1265" y="1543"/>
                      <a:pt x="1239" y="1569"/>
                    </a:cubicBezTo>
                    <a:cubicBezTo>
                      <a:pt x="766" y="2043"/>
                      <a:pt x="766" y="2043"/>
                      <a:pt x="766" y="2043"/>
                    </a:cubicBezTo>
                    <a:cubicBezTo>
                      <a:pt x="743" y="2068"/>
                      <a:pt x="744" y="2108"/>
                      <a:pt x="769" y="2133"/>
                    </a:cubicBezTo>
                    <a:cubicBezTo>
                      <a:pt x="794" y="2158"/>
                      <a:pt x="836" y="2158"/>
                      <a:pt x="861" y="2133"/>
                    </a:cubicBezTo>
                    <a:cubicBezTo>
                      <a:pt x="1761" y="1233"/>
                      <a:pt x="1761" y="1233"/>
                      <a:pt x="1761" y="1233"/>
                    </a:cubicBezTo>
                    <a:cubicBezTo>
                      <a:pt x="1787" y="1207"/>
                      <a:pt x="1787" y="1166"/>
                      <a:pt x="1761" y="1140"/>
                    </a:cubicBezTo>
                    <a:cubicBezTo>
                      <a:pt x="1735" y="1114"/>
                      <a:pt x="1694" y="1114"/>
                      <a:pt x="1668" y="1140"/>
                    </a:cubicBezTo>
                    <a:cubicBezTo>
                      <a:pt x="1465" y="1343"/>
                      <a:pt x="1465" y="1343"/>
                      <a:pt x="1465" y="1343"/>
                    </a:cubicBezTo>
                    <a:cubicBezTo>
                      <a:pt x="1439" y="1369"/>
                      <a:pt x="1398" y="1369"/>
                      <a:pt x="1372" y="1343"/>
                    </a:cubicBezTo>
                    <a:cubicBezTo>
                      <a:pt x="1347" y="1318"/>
                      <a:pt x="1347" y="1276"/>
                      <a:pt x="1372" y="1250"/>
                    </a:cubicBezTo>
                    <a:cubicBezTo>
                      <a:pt x="1633" y="989"/>
                      <a:pt x="1633" y="989"/>
                      <a:pt x="1633" y="989"/>
                    </a:cubicBezTo>
                    <a:cubicBezTo>
                      <a:pt x="1659" y="963"/>
                      <a:pt x="1659" y="922"/>
                      <a:pt x="1633" y="896"/>
                    </a:cubicBezTo>
                    <a:cubicBezTo>
                      <a:pt x="1608" y="871"/>
                      <a:pt x="1566" y="871"/>
                      <a:pt x="1541" y="896"/>
                    </a:cubicBezTo>
                    <a:cubicBezTo>
                      <a:pt x="1378" y="1059"/>
                      <a:pt x="1378" y="1059"/>
                      <a:pt x="1378" y="1059"/>
                    </a:cubicBezTo>
                    <a:cubicBezTo>
                      <a:pt x="1352" y="1084"/>
                      <a:pt x="1311" y="1084"/>
                      <a:pt x="1285" y="1059"/>
                    </a:cubicBezTo>
                    <a:cubicBezTo>
                      <a:pt x="1259" y="1033"/>
                      <a:pt x="1259" y="992"/>
                      <a:pt x="1285" y="966"/>
                    </a:cubicBezTo>
                    <a:cubicBezTo>
                      <a:pt x="1541" y="711"/>
                      <a:pt x="1541" y="711"/>
                      <a:pt x="1541" y="711"/>
                    </a:cubicBezTo>
                    <a:cubicBezTo>
                      <a:pt x="1566" y="685"/>
                      <a:pt x="1566" y="643"/>
                      <a:pt x="1541" y="618"/>
                    </a:cubicBezTo>
                    <a:cubicBezTo>
                      <a:pt x="1515" y="592"/>
                      <a:pt x="1473" y="592"/>
                      <a:pt x="1448" y="618"/>
                    </a:cubicBezTo>
                    <a:cubicBezTo>
                      <a:pt x="1134" y="931"/>
                      <a:pt x="1134" y="931"/>
                      <a:pt x="1134" y="931"/>
                    </a:cubicBezTo>
                    <a:cubicBezTo>
                      <a:pt x="1109" y="957"/>
                      <a:pt x="1067" y="957"/>
                      <a:pt x="1041" y="931"/>
                    </a:cubicBezTo>
                    <a:cubicBezTo>
                      <a:pt x="1016" y="905"/>
                      <a:pt x="1016" y="864"/>
                      <a:pt x="1041" y="838"/>
                    </a:cubicBezTo>
                    <a:cubicBezTo>
                      <a:pt x="1227" y="652"/>
                      <a:pt x="1227" y="652"/>
                      <a:pt x="1227" y="652"/>
                    </a:cubicBezTo>
                    <a:cubicBezTo>
                      <a:pt x="1253" y="627"/>
                      <a:pt x="1253" y="585"/>
                      <a:pt x="1227" y="560"/>
                    </a:cubicBezTo>
                    <a:cubicBezTo>
                      <a:pt x="1201" y="534"/>
                      <a:pt x="1160" y="534"/>
                      <a:pt x="1134" y="560"/>
                    </a:cubicBezTo>
                    <a:cubicBezTo>
                      <a:pt x="1047" y="647"/>
                      <a:pt x="1047" y="647"/>
                      <a:pt x="1047" y="647"/>
                    </a:cubicBezTo>
                    <a:cubicBezTo>
                      <a:pt x="1021" y="672"/>
                      <a:pt x="980" y="672"/>
                      <a:pt x="954" y="647"/>
                    </a:cubicBezTo>
                    <a:cubicBezTo>
                      <a:pt x="929" y="621"/>
                      <a:pt x="929" y="579"/>
                      <a:pt x="954" y="554"/>
                    </a:cubicBezTo>
                    <a:cubicBezTo>
                      <a:pt x="1070" y="438"/>
                      <a:pt x="1070" y="438"/>
                      <a:pt x="1070" y="438"/>
                    </a:cubicBezTo>
                    <a:cubicBezTo>
                      <a:pt x="1096" y="412"/>
                      <a:pt x="1096" y="370"/>
                      <a:pt x="1070" y="345"/>
                    </a:cubicBezTo>
                    <a:cubicBezTo>
                      <a:pt x="1045" y="319"/>
                      <a:pt x="1003" y="319"/>
                      <a:pt x="977" y="345"/>
                    </a:cubicBezTo>
                    <a:cubicBezTo>
                      <a:pt x="710" y="612"/>
                      <a:pt x="710" y="612"/>
                      <a:pt x="710" y="612"/>
                    </a:cubicBezTo>
                    <a:cubicBezTo>
                      <a:pt x="560" y="763"/>
                      <a:pt x="560" y="763"/>
                      <a:pt x="560" y="763"/>
                    </a:cubicBezTo>
                    <a:cubicBezTo>
                      <a:pt x="534" y="788"/>
                      <a:pt x="492" y="788"/>
                      <a:pt x="467" y="763"/>
                    </a:cubicBezTo>
                    <a:cubicBezTo>
                      <a:pt x="441" y="737"/>
                      <a:pt x="441" y="696"/>
                      <a:pt x="467" y="670"/>
                    </a:cubicBezTo>
                    <a:cubicBezTo>
                      <a:pt x="618" y="519"/>
                      <a:pt x="618" y="519"/>
                      <a:pt x="618" y="519"/>
                    </a:cubicBezTo>
                    <a:cubicBezTo>
                      <a:pt x="1018" y="118"/>
                      <a:pt x="1018" y="118"/>
                      <a:pt x="1018" y="118"/>
                    </a:cubicBezTo>
                    <a:cubicBezTo>
                      <a:pt x="1044" y="93"/>
                      <a:pt x="1044" y="51"/>
                      <a:pt x="1018" y="26"/>
                    </a:cubicBezTo>
                    <a:cubicBezTo>
                      <a:pt x="992" y="0"/>
                      <a:pt x="951" y="0"/>
                      <a:pt x="925" y="26"/>
                    </a:cubicBezTo>
                    <a:cubicBezTo>
                      <a:pt x="26" y="925"/>
                      <a:pt x="26" y="925"/>
                      <a:pt x="26" y="925"/>
                    </a:cubicBezTo>
                    <a:cubicBezTo>
                      <a:pt x="0" y="951"/>
                      <a:pt x="0" y="993"/>
                      <a:pt x="26" y="1018"/>
                    </a:cubicBezTo>
                    <a:cubicBezTo>
                      <a:pt x="51" y="1044"/>
                      <a:pt x="93" y="1044"/>
                      <a:pt x="118" y="1018"/>
                    </a:cubicBezTo>
                    <a:lnTo>
                      <a:pt x="114" y="1024"/>
                    </a:lnTo>
                    <a:close/>
                  </a:path>
                </a:pathLst>
              </a:custGeom>
              <a:pattFill prst="pct9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25103" y="230547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WordPress </a:t>
            </a:r>
            <a:r>
              <a:rPr lang="sr-Latn-RS" sz="3200" dirty="0"/>
              <a:t>s</a:t>
            </a:r>
            <a:r>
              <a:rPr lang="en-US" sz="3200" dirty="0"/>
              <a:t>tat</a:t>
            </a:r>
            <a:r>
              <a:rPr lang="sr-Latn-RS" sz="3200" dirty="0"/>
              <a:t>istika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23B001-86A6-403F-96ED-0CBFD2C764F0}"/>
              </a:ext>
            </a:extLst>
          </p:cNvPr>
          <p:cNvSpPr txBox="1"/>
          <p:nvPr/>
        </p:nvSpPr>
        <p:spPr>
          <a:xfrm>
            <a:off x="825103" y="1563565"/>
            <a:ext cx="9756197" cy="50013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sr-Latn-RS" dirty="0"/>
              <a:t>Skoro </a:t>
            </a:r>
            <a:r>
              <a:rPr lang="sr-Latn-RS" b="1" dirty="0">
                <a:solidFill>
                  <a:srgbClr val="FFFF00"/>
                </a:solidFill>
              </a:rPr>
              <a:t>33% </a:t>
            </a:r>
            <a:r>
              <a:rPr lang="sr-Latn-RS" dirty="0"/>
              <a:t>svih postojećih sajtova koristi WordPress </a:t>
            </a:r>
          </a:p>
          <a:p>
            <a:pPr marL="285750" indent="-28575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sr-Latn-RS" dirty="0"/>
              <a:t>Ako brojite samo CMS-izgrađene stranice, onda ih je oko </a:t>
            </a:r>
            <a:r>
              <a:rPr lang="sr-Latn-RS" b="1" dirty="0">
                <a:solidFill>
                  <a:srgbClr val="FFFF00"/>
                </a:solidFill>
              </a:rPr>
              <a:t>60% </a:t>
            </a:r>
          </a:p>
          <a:p>
            <a:pPr marL="285750" indent="-28575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sr-Latn-RS" b="1" dirty="0">
                <a:solidFill>
                  <a:srgbClr val="FFFF00"/>
                </a:solidFill>
              </a:rPr>
              <a:t>500 miliona </a:t>
            </a:r>
            <a:r>
              <a:rPr lang="sr-Latn-RS" dirty="0"/>
              <a:t>ljudi posećuje WordPress sajtove svakog meseca</a:t>
            </a:r>
          </a:p>
          <a:p>
            <a:pPr marL="285750" indent="-28575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sr-Latn-RS" dirty="0"/>
              <a:t>U 2022. godini na WordPress-u je objavljeno skoro </a:t>
            </a:r>
            <a:r>
              <a:rPr lang="sr-Latn-RS" b="1" dirty="0">
                <a:solidFill>
                  <a:srgbClr val="FFFF00"/>
                </a:solidFill>
              </a:rPr>
              <a:t>180 milijardi </a:t>
            </a:r>
            <a:r>
              <a:rPr lang="sr-Latn-RS" dirty="0"/>
              <a:t>stranica</a:t>
            </a:r>
          </a:p>
          <a:p>
            <a:pPr marL="285750" indent="-28575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sr-Latn-RS" dirty="0"/>
              <a:t>WordPress nije samo za blogove - skoro </a:t>
            </a:r>
            <a:r>
              <a:rPr lang="sr-Latn-RS" b="1" dirty="0">
                <a:solidFill>
                  <a:srgbClr val="FFFF00"/>
                </a:solidFill>
              </a:rPr>
              <a:t>28% </a:t>
            </a:r>
            <a:r>
              <a:rPr lang="sr-Latn-RS" dirty="0"/>
              <a:t>svih e-trgovina pokreće WooCommerce</a:t>
            </a:r>
          </a:p>
          <a:p>
            <a:pPr marL="285750" indent="-28575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sr-Latn-RS" dirty="0"/>
              <a:t>U proseku se svakodnevno pojavljuje </a:t>
            </a:r>
            <a:r>
              <a:rPr lang="sr-Latn-RS" b="1" dirty="0">
                <a:solidFill>
                  <a:srgbClr val="FFFF00"/>
                </a:solidFill>
              </a:rPr>
              <a:t>381 </a:t>
            </a:r>
            <a:r>
              <a:rPr lang="sr-Latn-RS" dirty="0"/>
              <a:t>nova WooCommerce trgovina</a:t>
            </a:r>
          </a:p>
          <a:p>
            <a:pPr marL="285750" indent="-28575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sr-Latn-RS" b="1" dirty="0">
                <a:solidFill>
                  <a:srgbClr val="FFFF00"/>
                </a:solidFill>
              </a:rPr>
              <a:t>726</a:t>
            </a:r>
            <a:r>
              <a:rPr lang="sr-Latn-RS" dirty="0"/>
              <a:t> </a:t>
            </a:r>
            <a:r>
              <a:rPr lang="sr-Latn-RS" dirty="0" err="1"/>
              <a:t>WordPress</a:t>
            </a:r>
            <a:r>
              <a:rPr lang="sr-Latn-RS" dirty="0"/>
              <a:t> sajtova se pojavljuje svakodnevno </a:t>
            </a:r>
          </a:p>
          <a:p>
            <a:pPr marL="285750" indent="-28575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sr-Latn-RS" dirty="0"/>
              <a:t>Godine 2018, po prvi put je ne-engleski WordPress preuzet više puta od engleske verzije</a:t>
            </a:r>
          </a:p>
        </p:txBody>
      </p:sp>
    </p:spTree>
    <p:extLst>
      <p:ext uri="{BB962C8B-B14F-4D97-AF65-F5344CB8AC3E}">
        <p14:creationId xmlns:p14="http://schemas.microsoft.com/office/powerpoint/2010/main" val="288241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653574-F102-47BC-9F2C-2D892102E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8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677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2895601" y="1023938"/>
            <a:ext cx="5994400" cy="1073150"/>
          </a:xfrm>
          <a:custGeom>
            <a:avLst/>
            <a:gdLst>
              <a:gd name="T0" fmla="*/ 1869 w 1886"/>
              <a:gd name="T1" fmla="*/ 335 h 337"/>
              <a:gd name="T2" fmla="*/ 1594 w 1886"/>
              <a:gd name="T3" fmla="*/ 335 h 337"/>
              <a:gd name="T4" fmla="*/ 1510 w 1886"/>
              <a:gd name="T5" fmla="*/ 252 h 337"/>
              <a:gd name="T6" fmla="*/ 1594 w 1886"/>
              <a:gd name="T7" fmla="*/ 168 h 337"/>
              <a:gd name="T8" fmla="*/ 1636 w 1886"/>
              <a:gd name="T9" fmla="*/ 168 h 337"/>
              <a:gd name="T10" fmla="*/ 1720 w 1886"/>
              <a:gd name="T11" fmla="*/ 84 h 337"/>
              <a:gd name="T12" fmla="*/ 1636 w 1886"/>
              <a:gd name="T13" fmla="*/ 0 h 337"/>
              <a:gd name="T14" fmla="*/ 84 w 1886"/>
              <a:gd name="T15" fmla="*/ 0 h 337"/>
              <a:gd name="T16" fmla="*/ 0 w 1886"/>
              <a:gd name="T17" fmla="*/ 84 h 337"/>
              <a:gd name="T18" fmla="*/ 84 w 1886"/>
              <a:gd name="T19" fmla="*/ 168 h 337"/>
              <a:gd name="T20" fmla="*/ 73 w 1886"/>
              <a:gd name="T21" fmla="*/ 168 h 337"/>
              <a:gd name="T22" fmla="*/ 157 w 1886"/>
              <a:gd name="T23" fmla="*/ 252 h 337"/>
              <a:gd name="T24" fmla="*/ 73 w 1886"/>
              <a:gd name="T25" fmla="*/ 335 h 337"/>
              <a:gd name="T26" fmla="*/ 39 w 1886"/>
              <a:gd name="T27" fmla="*/ 335 h 337"/>
              <a:gd name="T28" fmla="*/ 23 w 1886"/>
              <a:gd name="T29" fmla="*/ 337 h 337"/>
              <a:gd name="T30" fmla="*/ 1886 w 1886"/>
              <a:gd name="T31" fmla="*/ 337 h 337"/>
              <a:gd name="T32" fmla="*/ 1869 w 1886"/>
              <a:gd name="T33" fmla="*/ 335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86" h="337">
                <a:moveTo>
                  <a:pt x="1869" y="335"/>
                </a:moveTo>
                <a:cubicBezTo>
                  <a:pt x="1594" y="335"/>
                  <a:pt x="1594" y="335"/>
                  <a:pt x="1594" y="335"/>
                </a:cubicBezTo>
                <a:cubicBezTo>
                  <a:pt x="1548" y="335"/>
                  <a:pt x="1510" y="298"/>
                  <a:pt x="1510" y="252"/>
                </a:cubicBezTo>
                <a:cubicBezTo>
                  <a:pt x="1510" y="205"/>
                  <a:pt x="1548" y="168"/>
                  <a:pt x="1594" y="168"/>
                </a:cubicBezTo>
                <a:cubicBezTo>
                  <a:pt x="1636" y="168"/>
                  <a:pt x="1636" y="168"/>
                  <a:pt x="1636" y="168"/>
                </a:cubicBezTo>
                <a:cubicBezTo>
                  <a:pt x="1683" y="168"/>
                  <a:pt x="1720" y="130"/>
                  <a:pt x="1720" y="84"/>
                </a:cubicBezTo>
                <a:cubicBezTo>
                  <a:pt x="1720" y="37"/>
                  <a:pt x="1683" y="0"/>
                  <a:pt x="1636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7"/>
                  <a:pt x="0" y="84"/>
                </a:cubicBezTo>
                <a:cubicBezTo>
                  <a:pt x="0" y="130"/>
                  <a:pt x="37" y="168"/>
                  <a:pt x="84" y="168"/>
                </a:cubicBezTo>
                <a:cubicBezTo>
                  <a:pt x="73" y="168"/>
                  <a:pt x="73" y="168"/>
                  <a:pt x="73" y="168"/>
                </a:cubicBezTo>
                <a:cubicBezTo>
                  <a:pt x="120" y="168"/>
                  <a:pt x="157" y="205"/>
                  <a:pt x="157" y="252"/>
                </a:cubicBezTo>
                <a:cubicBezTo>
                  <a:pt x="157" y="298"/>
                  <a:pt x="120" y="335"/>
                  <a:pt x="73" y="335"/>
                </a:cubicBezTo>
                <a:cubicBezTo>
                  <a:pt x="39" y="335"/>
                  <a:pt x="39" y="335"/>
                  <a:pt x="39" y="335"/>
                </a:cubicBezTo>
                <a:cubicBezTo>
                  <a:pt x="34" y="335"/>
                  <a:pt x="28" y="336"/>
                  <a:pt x="23" y="337"/>
                </a:cubicBezTo>
                <a:cubicBezTo>
                  <a:pt x="1886" y="337"/>
                  <a:pt x="1886" y="337"/>
                  <a:pt x="1886" y="337"/>
                </a:cubicBezTo>
                <a:cubicBezTo>
                  <a:pt x="1881" y="336"/>
                  <a:pt x="1875" y="335"/>
                  <a:pt x="1869" y="335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9153526" y="2600325"/>
            <a:ext cx="1617663" cy="534988"/>
          </a:xfrm>
          <a:custGeom>
            <a:avLst/>
            <a:gdLst>
              <a:gd name="T0" fmla="*/ 509 w 509"/>
              <a:gd name="T1" fmla="*/ 84 h 168"/>
              <a:gd name="T2" fmla="*/ 425 w 509"/>
              <a:gd name="T3" fmla="*/ 0 h 168"/>
              <a:gd name="T4" fmla="*/ 84 w 509"/>
              <a:gd name="T5" fmla="*/ 0 h 168"/>
              <a:gd name="T6" fmla="*/ 0 w 509"/>
              <a:gd name="T7" fmla="*/ 84 h 168"/>
              <a:gd name="T8" fmla="*/ 0 w 509"/>
              <a:gd name="T9" fmla="*/ 84 h 168"/>
              <a:gd name="T10" fmla="*/ 84 w 509"/>
              <a:gd name="T11" fmla="*/ 168 h 168"/>
              <a:gd name="T12" fmla="*/ 425 w 509"/>
              <a:gd name="T13" fmla="*/ 168 h 168"/>
              <a:gd name="T14" fmla="*/ 509 w 509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09" h="168">
                <a:moveTo>
                  <a:pt x="509" y="84"/>
                </a:moveTo>
                <a:cubicBezTo>
                  <a:pt x="509" y="37"/>
                  <a:pt x="471" y="0"/>
                  <a:pt x="425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7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0"/>
                  <a:pt x="38" y="168"/>
                  <a:pt x="84" y="168"/>
                </a:cubicBezTo>
                <a:cubicBezTo>
                  <a:pt x="425" y="168"/>
                  <a:pt x="425" y="168"/>
                  <a:pt x="425" y="168"/>
                </a:cubicBezTo>
                <a:cubicBezTo>
                  <a:pt x="471" y="168"/>
                  <a:pt x="509" y="130"/>
                  <a:pt x="509" y="84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6000">
                <a:schemeClr val="accent3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4802188" y="6065838"/>
            <a:ext cx="2397125" cy="534988"/>
          </a:xfrm>
          <a:custGeom>
            <a:avLst/>
            <a:gdLst>
              <a:gd name="T0" fmla="*/ 754 w 754"/>
              <a:gd name="T1" fmla="*/ 84 h 168"/>
              <a:gd name="T2" fmla="*/ 670 w 754"/>
              <a:gd name="T3" fmla="*/ 0 h 168"/>
              <a:gd name="T4" fmla="*/ 84 w 754"/>
              <a:gd name="T5" fmla="*/ 0 h 168"/>
              <a:gd name="T6" fmla="*/ 0 w 754"/>
              <a:gd name="T7" fmla="*/ 84 h 168"/>
              <a:gd name="T8" fmla="*/ 0 w 754"/>
              <a:gd name="T9" fmla="*/ 84 h 168"/>
              <a:gd name="T10" fmla="*/ 84 w 754"/>
              <a:gd name="T11" fmla="*/ 168 h 168"/>
              <a:gd name="T12" fmla="*/ 670 w 754"/>
              <a:gd name="T13" fmla="*/ 168 h 168"/>
              <a:gd name="T14" fmla="*/ 754 w 754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54" h="168">
                <a:moveTo>
                  <a:pt x="754" y="84"/>
                </a:moveTo>
                <a:cubicBezTo>
                  <a:pt x="754" y="37"/>
                  <a:pt x="716" y="0"/>
                  <a:pt x="670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7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0"/>
                  <a:pt x="37" y="168"/>
                  <a:pt x="84" y="168"/>
                </a:cubicBezTo>
                <a:cubicBezTo>
                  <a:pt x="670" y="168"/>
                  <a:pt x="670" y="168"/>
                  <a:pt x="670" y="168"/>
                </a:cubicBezTo>
                <a:cubicBezTo>
                  <a:pt x="716" y="168"/>
                  <a:pt x="754" y="130"/>
                  <a:pt x="754" y="84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6000">
                <a:schemeClr val="accent3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9178926" y="4741863"/>
            <a:ext cx="555625" cy="554038"/>
          </a:xfrm>
          <a:prstGeom prst="ellips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6000">
                <a:schemeClr val="accent3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7456488" y="3459163"/>
            <a:ext cx="3581400" cy="557213"/>
            <a:chOff x="7456488" y="3459163"/>
            <a:chExt cx="3581400" cy="557213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6000">
                <a:schemeClr val="accent2"/>
              </a:gs>
            </a:gsLst>
            <a:lin ang="10800000" scaled="1"/>
          </a:gradFill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7456488" y="3459163"/>
              <a:ext cx="2892425" cy="534988"/>
            </a:xfrm>
            <a:custGeom>
              <a:avLst/>
              <a:gdLst>
                <a:gd name="T0" fmla="*/ 910 w 910"/>
                <a:gd name="T1" fmla="*/ 84 h 168"/>
                <a:gd name="T2" fmla="*/ 826 w 910"/>
                <a:gd name="T3" fmla="*/ 0 h 168"/>
                <a:gd name="T4" fmla="*/ 84 w 910"/>
                <a:gd name="T5" fmla="*/ 0 h 168"/>
                <a:gd name="T6" fmla="*/ 0 w 910"/>
                <a:gd name="T7" fmla="*/ 84 h 168"/>
                <a:gd name="T8" fmla="*/ 0 w 910"/>
                <a:gd name="T9" fmla="*/ 84 h 168"/>
                <a:gd name="T10" fmla="*/ 84 w 910"/>
                <a:gd name="T11" fmla="*/ 168 h 168"/>
                <a:gd name="T12" fmla="*/ 826 w 910"/>
                <a:gd name="T13" fmla="*/ 168 h 168"/>
                <a:gd name="T14" fmla="*/ 910 w 910"/>
                <a:gd name="T1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10" h="168">
                  <a:moveTo>
                    <a:pt x="910" y="84"/>
                  </a:moveTo>
                  <a:cubicBezTo>
                    <a:pt x="910" y="37"/>
                    <a:pt x="872" y="0"/>
                    <a:pt x="826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38" y="0"/>
                    <a:pt x="0" y="37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130"/>
                    <a:pt x="38" y="168"/>
                    <a:pt x="84" y="168"/>
                  </a:cubicBezTo>
                  <a:cubicBezTo>
                    <a:pt x="826" y="168"/>
                    <a:pt x="826" y="168"/>
                    <a:pt x="826" y="168"/>
                  </a:cubicBezTo>
                  <a:cubicBezTo>
                    <a:pt x="872" y="168"/>
                    <a:pt x="910" y="130"/>
                    <a:pt x="91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10485438" y="3459163"/>
              <a:ext cx="552450" cy="557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08626" y="257175"/>
            <a:ext cx="3132138" cy="563563"/>
            <a:chOff x="5508626" y="257175"/>
            <a:chExt cx="3132138" cy="563563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6000">
                <a:schemeClr val="accent2"/>
              </a:gs>
            </a:gsLst>
            <a:lin ang="10800000" scaled="1"/>
          </a:gradFill>
        </p:grpSpPr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6245226" y="257175"/>
              <a:ext cx="2395538" cy="534988"/>
            </a:xfrm>
            <a:custGeom>
              <a:avLst/>
              <a:gdLst>
                <a:gd name="T0" fmla="*/ 754 w 754"/>
                <a:gd name="T1" fmla="*/ 84 h 168"/>
                <a:gd name="T2" fmla="*/ 670 w 754"/>
                <a:gd name="T3" fmla="*/ 0 h 168"/>
                <a:gd name="T4" fmla="*/ 84 w 754"/>
                <a:gd name="T5" fmla="*/ 0 h 168"/>
                <a:gd name="T6" fmla="*/ 0 w 754"/>
                <a:gd name="T7" fmla="*/ 84 h 168"/>
                <a:gd name="T8" fmla="*/ 0 w 754"/>
                <a:gd name="T9" fmla="*/ 84 h 168"/>
                <a:gd name="T10" fmla="*/ 84 w 754"/>
                <a:gd name="T11" fmla="*/ 168 h 168"/>
                <a:gd name="T12" fmla="*/ 670 w 754"/>
                <a:gd name="T13" fmla="*/ 168 h 168"/>
                <a:gd name="T14" fmla="*/ 754 w 754"/>
                <a:gd name="T1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4" h="168">
                  <a:moveTo>
                    <a:pt x="754" y="84"/>
                  </a:moveTo>
                  <a:cubicBezTo>
                    <a:pt x="754" y="38"/>
                    <a:pt x="716" y="0"/>
                    <a:pt x="670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131"/>
                    <a:pt x="37" y="168"/>
                    <a:pt x="84" y="168"/>
                  </a:cubicBezTo>
                  <a:cubicBezTo>
                    <a:pt x="670" y="168"/>
                    <a:pt x="670" y="168"/>
                    <a:pt x="670" y="168"/>
                  </a:cubicBezTo>
                  <a:cubicBezTo>
                    <a:pt x="716" y="168"/>
                    <a:pt x="754" y="131"/>
                    <a:pt x="754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5508626" y="263525"/>
              <a:ext cx="552450" cy="557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Freeform 13"/>
          <p:cNvSpPr>
            <a:spLocks/>
          </p:cNvSpPr>
          <p:nvPr/>
        </p:nvSpPr>
        <p:spPr bwMode="auto">
          <a:xfrm>
            <a:off x="2568576" y="2090738"/>
            <a:ext cx="6534150" cy="1076325"/>
          </a:xfrm>
          <a:custGeom>
            <a:avLst/>
            <a:gdLst>
              <a:gd name="T0" fmla="*/ 176 w 2056"/>
              <a:gd name="T1" fmla="*/ 0 h 338"/>
              <a:gd name="T2" fmla="*/ 142 w 2056"/>
              <a:gd name="T3" fmla="*/ 0 h 338"/>
              <a:gd name="T4" fmla="*/ 58 w 2056"/>
              <a:gd name="T5" fmla="*/ 84 h 338"/>
              <a:gd name="T6" fmla="*/ 142 w 2056"/>
              <a:gd name="T7" fmla="*/ 168 h 338"/>
              <a:gd name="T8" fmla="*/ 124 w 2056"/>
              <a:gd name="T9" fmla="*/ 168 h 338"/>
              <a:gd name="T10" fmla="*/ 208 w 2056"/>
              <a:gd name="T11" fmla="*/ 252 h 338"/>
              <a:gd name="T12" fmla="*/ 124 w 2056"/>
              <a:gd name="T13" fmla="*/ 336 h 338"/>
              <a:gd name="T14" fmla="*/ 0 w 2056"/>
              <a:gd name="T15" fmla="*/ 336 h 338"/>
              <a:gd name="T16" fmla="*/ 0 w 2056"/>
              <a:gd name="T17" fmla="*/ 338 h 338"/>
              <a:gd name="T18" fmla="*/ 1420 w 2056"/>
              <a:gd name="T19" fmla="*/ 338 h 338"/>
              <a:gd name="T20" fmla="*/ 1435 w 2056"/>
              <a:gd name="T21" fmla="*/ 336 h 338"/>
              <a:gd name="T22" fmla="*/ 1813 w 2056"/>
              <a:gd name="T23" fmla="*/ 336 h 338"/>
              <a:gd name="T24" fmla="*/ 1897 w 2056"/>
              <a:gd name="T25" fmla="*/ 252 h 338"/>
              <a:gd name="T26" fmla="*/ 1897 w 2056"/>
              <a:gd name="T27" fmla="*/ 248 h 338"/>
              <a:gd name="T28" fmla="*/ 1904 w 2056"/>
              <a:gd name="T29" fmla="*/ 208 h 338"/>
              <a:gd name="T30" fmla="*/ 1959 w 2056"/>
              <a:gd name="T31" fmla="*/ 168 h 338"/>
              <a:gd name="T32" fmla="*/ 1972 w 2056"/>
              <a:gd name="T33" fmla="*/ 168 h 338"/>
              <a:gd name="T34" fmla="*/ 2056 w 2056"/>
              <a:gd name="T35" fmla="*/ 84 h 338"/>
              <a:gd name="T36" fmla="*/ 1972 w 2056"/>
              <a:gd name="T37" fmla="*/ 0 h 338"/>
              <a:gd name="T38" fmla="*/ 1697 w 2056"/>
              <a:gd name="T39" fmla="*/ 0 h 338"/>
              <a:gd name="T40" fmla="*/ 1687 w 2056"/>
              <a:gd name="T41" fmla="*/ 0 h 338"/>
              <a:gd name="T42" fmla="*/ 186 w 2056"/>
              <a:gd name="T43" fmla="*/ 0 h 338"/>
              <a:gd name="T44" fmla="*/ 176 w 2056"/>
              <a:gd name="T45" fmla="*/ 0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56" h="338">
                <a:moveTo>
                  <a:pt x="176" y="0"/>
                </a:moveTo>
                <a:cubicBezTo>
                  <a:pt x="142" y="0"/>
                  <a:pt x="142" y="0"/>
                  <a:pt x="142" y="0"/>
                </a:cubicBezTo>
                <a:cubicBezTo>
                  <a:pt x="96" y="0"/>
                  <a:pt x="58" y="38"/>
                  <a:pt x="58" y="84"/>
                </a:cubicBezTo>
                <a:cubicBezTo>
                  <a:pt x="58" y="131"/>
                  <a:pt x="96" y="168"/>
                  <a:pt x="142" y="168"/>
                </a:cubicBezTo>
                <a:cubicBezTo>
                  <a:pt x="124" y="168"/>
                  <a:pt x="124" y="168"/>
                  <a:pt x="124" y="168"/>
                </a:cubicBezTo>
                <a:cubicBezTo>
                  <a:pt x="170" y="168"/>
                  <a:pt x="208" y="206"/>
                  <a:pt x="208" y="252"/>
                </a:cubicBezTo>
                <a:cubicBezTo>
                  <a:pt x="208" y="299"/>
                  <a:pt x="170" y="336"/>
                  <a:pt x="124" y="336"/>
                </a:cubicBezTo>
                <a:cubicBezTo>
                  <a:pt x="0" y="336"/>
                  <a:pt x="0" y="336"/>
                  <a:pt x="0" y="336"/>
                </a:cubicBezTo>
                <a:cubicBezTo>
                  <a:pt x="0" y="338"/>
                  <a:pt x="0" y="338"/>
                  <a:pt x="0" y="338"/>
                </a:cubicBezTo>
                <a:cubicBezTo>
                  <a:pt x="1420" y="338"/>
                  <a:pt x="1420" y="338"/>
                  <a:pt x="1420" y="338"/>
                </a:cubicBezTo>
                <a:cubicBezTo>
                  <a:pt x="1424" y="337"/>
                  <a:pt x="1430" y="336"/>
                  <a:pt x="1435" y="336"/>
                </a:cubicBezTo>
                <a:cubicBezTo>
                  <a:pt x="1813" y="336"/>
                  <a:pt x="1813" y="336"/>
                  <a:pt x="1813" y="336"/>
                </a:cubicBezTo>
                <a:cubicBezTo>
                  <a:pt x="1859" y="336"/>
                  <a:pt x="1897" y="299"/>
                  <a:pt x="1897" y="252"/>
                </a:cubicBezTo>
                <a:cubicBezTo>
                  <a:pt x="1897" y="251"/>
                  <a:pt x="1897" y="249"/>
                  <a:pt x="1897" y="248"/>
                </a:cubicBezTo>
                <a:cubicBezTo>
                  <a:pt x="1897" y="233"/>
                  <a:pt x="1897" y="226"/>
                  <a:pt x="1904" y="208"/>
                </a:cubicBezTo>
                <a:cubicBezTo>
                  <a:pt x="1909" y="195"/>
                  <a:pt x="1923" y="173"/>
                  <a:pt x="1959" y="168"/>
                </a:cubicBezTo>
                <a:cubicBezTo>
                  <a:pt x="1972" y="168"/>
                  <a:pt x="1972" y="168"/>
                  <a:pt x="1972" y="168"/>
                </a:cubicBezTo>
                <a:cubicBezTo>
                  <a:pt x="2019" y="168"/>
                  <a:pt x="2056" y="131"/>
                  <a:pt x="2056" y="84"/>
                </a:cubicBezTo>
                <a:cubicBezTo>
                  <a:pt x="2056" y="38"/>
                  <a:pt x="2019" y="0"/>
                  <a:pt x="1972" y="0"/>
                </a:cubicBezTo>
                <a:cubicBezTo>
                  <a:pt x="1697" y="0"/>
                  <a:pt x="1697" y="0"/>
                  <a:pt x="1697" y="0"/>
                </a:cubicBezTo>
                <a:cubicBezTo>
                  <a:pt x="1694" y="0"/>
                  <a:pt x="1691" y="0"/>
                  <a:pt x="1687" y="0"/>
                </a:cubicBezTo>
                <a:cubicBezTo>
                  <a:pt x="186" y="0"/>
                  <a:pt x="186" y="0"/>
                  <a:pt x="186" y="0"/>
                </a:cubicBezTo>
                <a:cubicBezTo>
                  <a:pt x="183" y="0"/>
                  <a:pt x="180" y="0"/>
                  <a:pt x="176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48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1160463" y="3160713"/>
            <a:ext cx="7869238" cy="2670175"/>
          </a:xfrm>
          <a:custGeom>
            <a:avLst/>
            <a:gdLst>
              <a:gd name="T0" fmla="*/ 1878 w 2476"/>
              <a:gd name="T1" fmla="*/ 0 h 839"/>
              <a:gd name="T2" fmla="*/ 2256 w 2476"/>
              <a:gd name="T3" fmla="*/ 0 h 839"/>
              <a:gd name="T4" fmla="*/ 2256 w 2476"/>
              <a:gd name="T5" fmla="*/ 0 h 839"/>
              <a:gd name="T6" fmla="*/ 567 w 2476"/>
              <a:gd name="T7" fmla="*/ 0 h 839"/>
              <a:gd name="T8" fmla="*/ 567 w 2476"/>
              <a:gd name="T9" fmla="*/ 0 h 839"/>
              <a:gd name="T10" fmla="*/ 84 w 2476"/>
              <a:gd name="T11" fmla="*/ 0 h 839"/>
              <a:gd name="T12" fmla="*/ 0 w 2476"/>
              <a:gd name="T13" fmla="*/ 84 h 839"/>
              <a:gd name="T14" fmla="*/ 84 w 2476"/>
              <a:gd name="T15" fmla="*/ 168 h 839"/>
              <a:gd name="T16" fmla="*/ 672 w 2476"/>
              <a:gd name="T17" fmla="*/ 168 h 839"/>
              <a:gd name="T18" fmla="*/ 756 w 2476"/>
              <a:gd name="T19" fmla="*/ 252 h 839"/>
              <a:gd name="T20" fmla="*/ 672 w 2476"/>
              <a:gd name="T21" fmla="*/ 336 h 839"/>
              <a:gd name="T22" fmla="*/ 420 w 2476"/>
              <a:gd name="T23" fmla="*/ 336 h 839"/>
              <a:gd name="T24" fmla="*/ 336 w 2476"/>
              <a:gd name="T25" fmla="*/ 420 h 839"/>
              <a:gd name="T26" fmla="*/ 420 w 2476"/>
              <a:gd name="T27" fmla="*/ 504 h 839"/>
              <a:gd name="T28" fmla="*/ 703 w 2476"/>
              <a:gd name="T29" fmla="*/ 504 h 839"/>
              <a:gd name="T30" fmla="*/ 787 w 2476"/>
              <a:gd name="T31" fmla="*/ 588 h 839"/>
              <a:gd name="T32" fmla="*/ 703 w 2476"/>
              <a:gd name="T33" fmla="*/ 672 h 839"/>
              <a:gd name="T34" fmla="*/ 567 w 2476"/>
              <a:gd name="T35" fmla="*/ 672 h 839"/>
              <a:gd name="T36" fmla="*/ 483 w 2476"/>
              <a:gd name="T37" fmla="*/ 756 h 839"/>
              <a:gd name="T38" fmla="*/ 567 w 2476"/>
              <a:gd name="T39" fmla="*/ 839 h 839"/>
              <a:gd name="T40" fmla="*/ 2119 w 2476"/>
              <a:gd name="T41" fmla="*/ 839 h 839"/>
              <a:gd name="T42" fmla="*/ 2203 w 2476"/>
              <a:gd name="T43" fmla="*/ 756 h 839"/>
              <a:gd name="T44" fmla="*/ 2203 w 2476"/>
              <a:gd name="T45" fmla="*/ 749 h 839"/>
              <a:gd name="T46" fmla="*/ 2210 w 2476"/>
              <a:gd name="T47" fmla="*/ 712 h 839"/>
              <a:gd name="T48" fmla="*/ 2276 w 2476"/>
              <a:gd name="T49" fmla="*/ 672 h 839"/>
              <a:gd name="T50" fmla="*/ 2392 w 2476"/>
              <a:gd name="T51" fmla="*/ 672 h 839"/>
              <a:gd name="T52" fmla="*/ 2476 w 2476"/>
              <a:gd name="T53" fmla="*/ 588 h 839"/>
              <a:gd name="T54" fmla="*/ 2392 w 2476"/>
              <a:gd name="T55" fmla="*/ 504 h 839"/>
              <a:gd name="T56" fmla="*/ 2214 w 2476"/>
              <a:gd name="T57" fmla="*/ 504 h 839"/>
              <a:gd name="T58" fmla="*/ 2148 w 2476"/>
              <a:gd name="T59" fmla="*/ 463 h 839"/>
              <a:gd name="T60" fmla="*/ 2140 w 2476"/>
              <a:gd name="T61" fmla="*/ 414 h 839"/>
              <a:gd name="T62" fmla="*/ 2140 w 2476"/>
              <a:gd name="T63" fmla="*/ 414 h 839"/>
              <a:gd name="T64" fmla="*/ 2056 w 2476"/>
              <a:gd name="T65" fmla="*/ 336 h 839"/>
              <a:gd name="T66" fmla="*/ 1574 w 2476"/>
              <a:gd name="T67" fmla="*/ 336 h 839"/>
              <a:gd name="T68" fmla="*/ 1490 w 2476"/>
              <a:gd name="T69" fmla="*/ 252 h 839"/>
              <a:gd name="T70" fmla="*/ 1574 w 2476"/>
              <a:gd name="T71" fmla="*/ 168 h 839"/>
              <a:gd name="T72" fmla="*/ 1721 w 2476"/>
              <a:gd name="T73" fmla="*/ 168 h 839"/>
              <a:gd name="T74" fmla="*/ 1805 w 2476"/>
              <a:gd name="T75" fmla="*/ 84 h 839"/>
              <a:gd name="T76" fmla="*/ 1805 w 2476"/>
              <a:gd name="T77" fmla="*/ 83 h 839"/>
              <a:gd name="T78" fmla="*/ 1812 w 2476"/>
              <a:gd name="T79" fmla="*/ 41 h 839"/>
              <a:gd name="T80" fmla="*/ 1878 w 2476"/>
              <a:gd name="T81" fmla="*/ 0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476" h="839">
                <a:moveTo>
                  <a:pt x="1878" y="0"/>
                </a:moveTo>
                <a:cubicBezTo>
                  <a:pt x="2256" y="0"/>
                  <a:pt x="2256" y="0"/>
                  <a:pt x="2256" y="0"/>
                </a:cubicBezTo>
                <a:cubicBezTo>
                  <a:pt x="2256" y="0"/>
                  <a:pt x="2256" y="0"/>
                  <a:pt x="2256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8"/>
                  <a:pt x="0" y="84"/>
                </a:cubicBezTo>
                <a:cubicBezTo>
                  <a:pt x="0" y="130"/>
                  <a:pt x="38" y="168"/>
                  <a:pt x="84" y="168"/>
                </a:cubicBezTo>
                <a:cubicBezTo>
                  <a:pt x="672" y="168"/>
                  <a:pt x="672" y="168"/>
                  <a:pt x="672" y="168"/>
                </a:cubicBezTo>
                <a:cubicBezTo>
                  <a:pt x="718" y="168"/>
                  <a:pt x="756" y="206"/>
                  <a:pt x="756" y="252"/>
                </a:cubicBezTo>
                <a:cubicBezTo>
                  <a:pt x="756" y="298"/>
                  <a:pt x="718" y="336"/>
                  <a:pt x="672" y="336"/>
                </a:cubicBezTo>
                <a:cubicBezTo>
                  <a:pt x="420" y="336"/>
                  <a:pt x="420" y="336"/>
                  <a:pt x="420" y="336"/>
                </a:cubicBezTo>
                <a:cubicBezTo>
                  <a:pt x="374" y="336"/>
                  <a:pt x="336" y="373"/>
                  <a:pt x="336" y="420"/>
                </a:cubicBezTo>
                <a:cubicBezTo>
                  <a:pt x="336" y="466"/>
                  <a:pt x="374" y="504"/>
                  <a:pt x="420" y="504"/>
                </a:cubicBezTo>
                <a:cubicBezTo>
                  <a:pt x="703" y="504"/>
                  <a:pt x="703" y="504"/>
                  <a:pt x="703" y="504"/>
                </a:cubicBezTo>
                <a:cubicBezTo>
                  <a:pt x="750" y="504"/>
                  <a:pt x="787" y="541"/>
                  <a:pt x="787" y="588"/>
                </a:cubicBezTo>
                <a:cubicBezTo>
                  <a:pt x="787" y="634"/>
                  <a:pt x="750" y="672"/>
                  <a:pt x="703" y="672"/>
                </a:cubicBezTo>
                <a:cubicBezTo>
                  <a:pt x="567" y="672"/>
                  <a:pt x="567" y="672"/>
                  <a:pt x="567" y="672"/>
                </a:cubicBezTo>
                <a:cubicBezTo>
                  <a:pt x="520" y="672"/>
                  <a:pt x="483" y="709"/>
                  <a:pt x="483" y="756"/>
                </a:cubicBezTo>
                <a:cubicBezTo>
                  <a:pt x="483" y="802"/>
                  <a:pt x="520" y="839"/>
                  <a:pt x="567" y="839"/>
                </a:cubicBezTo>
                <a:cubicBezTo>
                  <a:pt x="2119" y="839"/>
                  <a:pt x="2119" y="839"/>
                  <a:pt x="2119" y="839"/>
                </a:cubicBezTo>
                <a:cubicBezTo>
                  <a:pt x="2166" y="839"/>
                  <a:pt x="2203" y="802"/>
                  <a:pt x="2203" y="756"/>
                </a:cubicBezTo>
                <a:cubicBezTo>
                  <a:pt x="2203" y="753"/>
                  <a:pt x="2203" y="751"/>
                  <a:pt x="2203" y="749"/>
                </a:cubicBezTo>
                <a:cubicBezTo>
                  <a:pt x="2203" y="736"/>
                  <a:pt x="2204" y="728"/>
                  <a:pt x="2210" y="712"/>
                </a:cubicBezTo>
                <a:cubicBezTo>
                  <a:pt x="2215" y="698"/>
                  <a:pt x="2232" y="673"/>
                  <a:pt x="2276" y="672"/>
                </a:cubicBezTo>
                <a:cubicBezTo>
                  <a:pt x="2392" y="672"/>
                  <a:pt x="2392" y="672"/>
                  <a:pt x="2392" y="672"/>
                </a:cubicBezTo>
                <a:cubicBezTo>
                  <a:pt x="2439" y="672"/>
                  <a:pt x="2476" y="634"/>
                  <a:pt x="2476" y="588"/>
                </a:cubicBezTo>
                <a:cubicBezTo>
                  <a:pt x="2476" y="541"/>
                  <a:pt x="2439" y="504"/>
                  <a:pt x="2392" y="504"/>
                </a:cubicBezTo>
                <a:cubicBezTo>
                  <a:pt x="2214" y="504"/>
                  <a:pt x="2214" y="504"/>
                  <a:pt x="2214" y="504"/>
                </a:cubicBezTo>
                <a:cubicBezTo>
                  <a:pt x="2169" y="502"/>
                  <a:pt x="2153" y="477"/>
                  <a:pt x="2148" y="463"/>
                </a:cubicBezTo>
                <a:cubicBezTo>
                  <a:pt x="2140" y="442"/>
                  <a:pt x="2142" y="436"/>
                  <a:pt x="2140" y="414"/>
                </a:cubicBezTo>
                <a:cubicBezTo>
                  <a:pt x="2140" y="414"/>
                  <a:pt x="2140" y="414"/>
                  <a:pt x="2140" y="414"/>
                </a:cubicBezTo>
                <a:cubicBezTo>
                  <a:pt x="2137" y="370"/>
                  <a:pt x="2101" y="336"/>
                  <a:pt x="2056" y="336"/>
                </a:cubicBezTo>
                <a:cubicBezTo>
                  <a:pt x="1574" y="336"/>
                  <a:pt x="1574" y="336"/>
                  <a:pt x="1574" y="336"/>
                </a:cubicBezTo>
                <a:cubicBezTo>
                  <a:pt x="1528" y="336"/>
                  <a:pt x="1490" y="298"/>
                  <a:pt x="1490" y="252"/>
                </a:cubicBezTo>
                <a:cubicBezTo>
                  <a:pt x="1490" y="206"/>
                  <a:pt x="1528" y="168"/>
                  <a:pt x="1574" y="168"/>
                </a:cubicBezTo>
                <a:cubicBezTo>
                  <a:pt x="1721" y="168"/>
                  <a:pt x="1721" y="168"/>
                  <a:pt x="1721" y="168"/>
                </a:cubicBezTo>
                <a:cubicBezTo>
                  <a:pt x="1767" y="168"/>
                  <a:pt x="1805" y="130"/>
                  <a:pt x="1805" y="84"/>
                </a:cubicBezTo>
                <a:cubicBezTo>
                  <a:pt x="1805" y="84"/>
                  <a:pt x="1805" y="83"/>
                  <a:pt x="1805" y="83"/>
                </a:cubicBezTo>
                <a:cubicBezTo>
                  <a:pt x="1805" y="66"/>
                  <a:pt x="1805" y="59"/>
                  <a:pt x="1812" y="41"/>
                </a:cubicBezTo>
                <a:cubicBezTo>
                  <a:pt x="1817" y="27"/>
                  <a:pt x="1833" y="2"/>
                  <a:pt x="1878" y="0"/>
                </a:cubicBez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1">
                <a:lumMod val="60000"/>
                <a:lumOff val="4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Oval 16"/>
          <p:cNvSpPr>
            <a:spLocks noChangeArrowheads="1"/>
          </p:cNvSpPr>
          <p:nvPr/>
        </p:nvSpPr>
        <p:spPr bwMode="auto">
          <a:xfrm>
            <a:off x="4219644" y="1553856"/>
            <a:ext cx="3752712" cy="37502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623481" y="2735888"/>
            <a:ext cx="29450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4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HVALA NA</a:t>
            </a:r>
            <a:br>
              <a:rPr lang="sr-Latn-RS" sz="4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r-Latn-RS" sz="4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PAŽNJI</a:t>
            </a:r>
            <a:endParaRPr lang="en-US" sz="4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0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6" grpId="0" animBg="1"/>
      <p:bldP spid="17" grpId="0" animBg="1"/>
      <p:bldP spid="20" grpId="0" animBg="1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Gradient Dark">
      <a:dk1>
        <a:srgbClr val="FFFFFF"/>
      </a:dk1>
      <a:lt1>
        <a:srgbClr val="3F3F3F"/>
      </a:lt1>
      <a:dk2>
        <a:srgbClr val="313C41"/>
      </a:dk2>
      <a:lt2>
        <a:srgbClr val="FFFFFF"/>
      </a:lt2>
      <a:accent1>
        <a:srgbClr val="00A09D"/>
      </a:accent1>
      <a:accent2>
        <a:srgbClr val="0099A5"/>
      </a:accent2>
      <a:accent3>
        <a:srgbClr val="1891AB"/>
      </a:accent3>
      <a:accent4>
        <a:srgbClr val="2C85AE"/>
      </a:accent4>
      <a:accent5>
        <a:srgbClr val="4276AA"/>
      </a:accent5>
      <a:accent6>
        <a:srgbClr val="5268A5"/>
      </a:accent6>
      <a:hlink>
        <a:srgbClr val="7030A0"/>
      </a:hlink>
      <a:folHlink>
        <a:srgbClr val="00B0F0"/>
      </a:folHlink>
    </a:clrScheme>
    <a:fontScheme name="Custom 13">
      <a:majorFont>
        <a:latin typeface="Poppi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117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Poppins Light</vt:lpstr>
      <vt:lpstr>Arial</vt:lpstr>
      <vt:lpstr>Open Sans Light</vt:lpstr>
      <vt:lpstr>Office Theme</vt:lpstr>
      <vt:lpstr>POSLOVNA PREZENTACIJA GRAFIKA I MULTIMEDIJA</vt:lpstr>
      <vt:lpstr>PowerPoint Presentation</vt:lpstr>
      <vt:lpstr>WordPress statistika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</dc:title>
  <dc:creator>Musedsmh</dc:creator>
  <cp:lastModifiedBy>Ivan Pantelic</cp:lastModifiedBy>
  <cp:revision>64</cp:revision>
  <dcterms:created xsi:type="dcterms:W3CDTF">2017-04-04T14:58:24Z</dcterms:created>
  <dcterms:modified xsi:type="dcterms:W3CDTF">2023-02-22T13:35:18Z</dcterms:modified>
</cp:coreProperties>
</file>