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2" r:id="rId5"/>
    <p:sldId id="297" r:id="rId6"/>
    <p:sldId id="298" r:id="rId7"/>
    <p:sldId id="292" r:id="rId8"/>
    <p:sldId id="283" r:id="rId9"/>
    <p:sldId id="299" r:id="rId10"/>
    <p:sldId id="285" r:id="rId11"/>
    <p:sldId id="262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31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10/12/2020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15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748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624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156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61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F6B05-D0A6-47FD-AA52-094F0771290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784793" y="6286429"/>
            <a:ext cx="516619" cy="5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8Y1vlfpbEU&amp;ab_channel=KevinStratvert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wGXI0KpkR50&amp;ab_channel=Teacher%27sTe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pzDh7sHwWQ0&amp;ab_channel=CenterforInformationTechnologySUMIT" TargetMode="External"/><Relationship Id="rId5" Type="http://schemas.openxmlformats.org/officeDocument/2006/relationships/hyperlink" Target="https://www.youtube.com/watch?v=pW-Q9MeDHAk&amp;ab_channel=GoogleHrvatska" TargetMode="External"/><Relationship Id="rId4" Type="http://schemas.openxmlformats.org/officeDocument/2006/relationships/hyperlink" Target="https://www.youtube.com/watch?v=IywrIefVDkM&amp;ab_channel=SanjaJovanovi%C4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69" y="4409323"/>
            <a:ext cx="6798250" cy="167447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r-Latn-RS" dirty="0"/>
              <a:t>GOOGLE MEET</a:t>
            </a:r>
            <a:endParaRPr lang="en-US" sz="3600" dirty="0"/>
          </a:p>
        </p:txBody>
      </p:sp>
      <p:pic>
        <p:nvPicPr>
          <p:cNvPr id="7" name="Picture Placeholder 6" descr="Wood piece cut through the middle">
            <a:extLst>
              <a:ext uri="{FF2B5EF4-FFF2-40B4-BE49-F238E27FC236}">
                <a16:creationId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11524" cy="6858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z="4000" dirty="0"/>
              <a:t>uputstvo za studente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205BE-859B-4E0F-A209-EBC628D8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313636"/>
            <a:ext cx="4720136" cy="1101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6BB0F-9ED7-443D-86B4-98448A92D645}"/>
              </a:ext>
            </a:extLst>
          </p:cNvPr>
          <p:cNvSpPr txBox="1"/>
          <p:nvPr/>
        </p:nvSpPr>
        <p:spPr>
          <a:xfrm>
            <a:off x="146650" y="6357668"/>
            <a:ext cx="194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Ilja Stanišević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0CB53-2832-4969-84DE-97BCD5D64B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FFA52-BA5F-4332-ADF5-D1348FEE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46" y="293371"/>
            <a:ext cx="5957830" cy="1984004"/>
          </a:xfrm>
          <a:prstGeom prst="rect">
            <a:avLst/>
          </a:prstGeom>
        </p:spPr>
      </p:pic>
      <p:sp>
        <p:nvSpPr>
          <p:cNvPr id="5" name="Callout: Bent Line with Border and Accent Bar 4">
            <a:extLst>
              <a:ext uri="{FF2B5EF4-FFF2-40B4-BE49-F238E27FC236}">
                <a16:creationId xmlns:a16="http://schemas.microsoft.com/office/drawing/2014/main" id="{BD994F12-019C-4B39-9EA6-6B620B1CAA1C}"/>
              </a:ext>
            </a:extLst>
          </p:cNvPr>
          <p:cNvSpPr/>
          <p:nvPr/>
        </p:nvSpPr>
        <p:spPr>
          <a:xfrm>
            <a:off x="207033" y="362309"/>
            <a:ext cx="3441940" cy="690113"/>
          </a:xfrm>
          <a:prstGeom prst="accentBorderCallout2">
            <a:avLst>
              <a:gd name="adj1" fmla="val 50000"/>
              <a:gd name="adj2" fmla="val 102110"/>
              <a:gd name="adj3" fmla="val 92500"/>
              <a:gd name="adj4" fmla="val 187427"/>
              <a:gd name="adj5" fmla="val 148750"/>
              <a:gd name="adj6" fmla="val 204001"/>
            </a:avLst>
          </a:prstGeom>
          <a:solidFill>
            <a:schemeClr val="tx1"/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Poziv za on-line konsultacije / predavanje ćete dobiti preko maila: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D9C121-0EF4-418A-825C-79514B6A47E3}"/>
              </a:ext>
            </a:extLst>
          </p:cNvPr>
          <p:cNvGrpSpPr/>
          <p:nvPr/>
        </p:nvGrpSpPr>
        <p:grpSpPr>
          <a:xfrm>
            <a:off x="207033" y="1129013"/>
            <a:ext cx="4235571" cy="5547061"/>
            <a:chOff x="444731" y="1266076"/>
            <a:chExt cx="4044523" cy="5234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C9E31A-151A-47B4-A9B3-FFD5DE2FB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080" y="1266076"/>
              <a:ext cx="4023174" cy="39809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673912-B5B9-41B5-AE7E-43D288883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731" y="3260973"/>
              <a:ext cx="4044523" cy="323912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F76B014-71C8-40C6-A771-248DC651E17E}"/>
              </a:ext>
            </a:extLst>
          </p:cNvPr>
          <p:cNvSpPr/>
          <p:nvPr/>
        </p:nvSpPr>
        <p:spPr>
          <a:xfrm>
            <a:off x="931652" y="4037163"/>
            <a:ext cx="1483744" cy="3019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1C114-0314-4758-AA94-18959D258656}"/>
              </a:ext>
            </a:extLst>
          </p:cNvPr>
          <p:cNvSpPr txBox="1"/>
          <p:nvPr/>
        </p:nvSpPr>
        <p:spPr>
          <a:xfrm>
            <a:off x="2401665" y="4049625"/>
            <a:ext cx="179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srgbClr val="FF0000"/>
                </a:solidFill>
              </a:rPr>
              <a:t>link za ulazak na sastanak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A3EC6C-5BCD-4A3E-A7AE-515D60FE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103" y="2782818"/>
            <a:ext cx="4073507" cy="3432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F3CCF6-D829-42E4-9B6E-19F04E7367D1}"/>
              </a:ext>
            </a:extLst>
          </p:cNvPr>
          <p:cNvSpPr txBox="1"/>
          <p:nvPr/>
        </p:nvSpPr>
        <p:spPr>
          <a:xfrm>
            <a:off x="4761781" y="4425352"/>
            <a:ext cx="3062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je profesor tako poslao poziv, pojaviće vam se i </a:t>
            </a:r>
            <a:r>
              <a:rPr lang="sr-Latn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Google kalendaru. Kad kliknete na termin, pojavi vam se </a:t>
            </a:r>
            <a:r>
              <a:rPr lang="sr-Latn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0E2316-4A19-4A8E-B0E2-08C7A2161E8D}"/>
              </a:ext>
            </a:extLst>
          </p:cNvPr>
          <p:cNvCxnSpPr>
            <a:cxnSpLocks/>
          </p:cNvCxnSpPr>
          <p:nvPr/>
        </p:nvCxnSpPr>
        <p:spPr>
          <a:xfrm>
            <a:off x="5546909" y="5262113"/>
            <a:ext cx="4847921" cy="5089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B445AE-4409-43EA-B343-4664D538825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840872" y="4499244"/>
            <a:ext cx="1048231" cy="125083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4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0CB53-2832-4969-84DE-97BCD5D64B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CE908-7F9E-4AAC-89AC-A253D9965E11}"/>
              </a:ext>
            </a:extLst>
          </p:cNvPr>
          <p:cNvSpPr txBox="1"/>
          <p:nvPr/>
        </p:nvSpPr>
        <p:spPr>
          <a:xfrm>
            <a:off x="267418" y="232914"/>
            <a:ext cx="433046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vas može pozvati i bez korišćenja kalendara, kad vam samo pošalje </a:t>
            </a:r>
            <a:r>
              <a:rPr lang="sr-Latn-R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sr-Latn-R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linkom za ulazak </a:t>
            </a: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sastanak.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9F981-DA16-4438-BB11-9572B91B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60" y="431321"/>
            <a:ext cx="7203322" cy="1918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A576B-692B-45B2-9238-37F14D24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44" y="2999641"/>
            <a:ext cx="5653051" cy="353918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664CB17-FC5F-4781-85F2-F0B30532DA4A}"/>
              </a:ext>
            </a:extLst>
          </p:cNvPr>
          <p:cNvSpPr/>
          <p:nvPr/>
        </p:nvSpPr>
        <p:spPr>
          <a:xfrm>
            <a:off x="8574657" y="1390415"/>
            <a:ext cx="293298" cy="160295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296A71-6C33-4E2C-9B3A-90D768143588}"/>
              </a:ext>
            </a:extLst>
          </p:cNvPr>
          <p:cNvCxnSpPr/>
          <p:nvPr/>
        </p:nvCxnSpPr>
        <p:spPr>
          <a:xfrm>
            <a:off x="4054415" y="862642"/>
            <a:ext cx="3131389" cy="4658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CC7F4E-1E34-4876-9902-53652346DD60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802921" y="1156244"/>
            <a:ext cx="2717320" cy="35667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6087630-AD02-46AE-B015-9751DF66D6AE}"/>
              </a:ext>
            </a:extLst>
          </p:cNvPr>
          <p:cNvSpPr/>
          <p:nvPr/>
        </p:nvSpPr>
        <p:spPr>
          <a:xfrm>
            <a:off x="4520241" y="4572000"/>
            <a:ext cx="1483744" cy="3019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B56494-9CAF-474E-A926-C036A5CAD9C9}"/>
              </a:ext>
            </a:extLst>
          </p:cNvPr>
          <p:cNvSpPr txBox="1"/>
          <p:nvPr/>
        </p:nvSpPr>
        <p:spPr>
          <a:xfrm>
            <a:off x="10049774" y="4641010"/>
            <a:ext cx="2061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ovom slučaju, ne pojavljuje vam se termin sastanka u Google kalendaru.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62A38F-ABCE-4700-8C05-8D078FB9C238}"/>
              </a:ext>
            </a:extLst>
          </p:cNvPr>
          <p:cNvSpPr/>
          <p:nvPr/>
        </p:nvSpPr>
        <p:spPr>
          <a:xfrm>
            <a:off x="5988524" y="4860681"/>
            <a:ext cx="629728" cy="3019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Bent Line with Border and Accent Bar 22">
            <a:extLst>
              <a:ext uri="{FF2B5EF4-FFF2-40B4-BE49-F238E27FC236}">
                <a16:creationId xmlns:a16="http://schemas.microsoft.com/office/drawing/2014/main" id="{CC8F784C-581A-4815-8995-DDC778F64465}"/>
              </a:ext>
            </a:extLst>
          </p:cNvPr>
          <p:cNvSpPr/>
          <p:nvPr/>
        </p:nvSpPr>
        <p:spPr>
          <a:xfrm>
            <a:off x="267418" y="5011643"/>
            <a:ext cx="3441940" cy="690113"/>
          </a:xfrm>
          <a:prstGeom prst="accentBorderCallout2">
            <a:avLst>
              <a:gd name="adj1" fmla="val 50000"/>
              <a:gd name="adj2" fmla="val 102110"/>
              <a:gd name="adj3" fmla="val 16250"/>
              <a:gd name="adj4" fmla="val 119758"/>
              <a:gd name="adj5" fmla="val 3750"/>
              <a:gd name="adj6" fmla="val 166407"/>
            </a:avLst>
          </a:prstGeom>
          <a:solidFill>
            <a:schemeClr val="tx1"/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sastanka za ulazak preko Google Meeta: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50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76E55-5F8A-4A2A-9B27-216FAC6B0A2D}"/>
              </a:ext>
            </a:extLst>
          </p:cNvPr>
          <p:cNvSpPr txBox="1"/>
          <p:nvPr/>
        </p:nvSpPr>
        <p:spPr>
          <a:xfrm>
            <a:off x="215660" y="198407"/>
            <a:ext cx="410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U zakazano vreme, na sastnak se prijavljujete na jedan od sledećih načina: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7870BD-35A1-4D48-ADB7-FE86ACBA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984" y="4462750"/>
            <a:ext cx="2050530" cy="2076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06D42-EFCB-43FB-8B53-9E73CB5F2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9" y="2614743"/>
            <a:ext cx="3902971" cy="2074695"/>
          </a:xfrm>
          <a:prstGeom prst="rect">
            <a:avLst/>
          </a:prstGeom>
        </p:spPr>
      </p:pic>
      <p:sp>
        <p:nvSpPr>
          <p:cNvPr id="16" name="Callout: Bent Line with Border and Accent Bar 15">
            <a:extLst>
              <a:ext uri="{FF2B5EF4-FFF2-40B4-BE49-F238E27FC236}">
                <a16:creationId xmlns:a16="http://schemas.microsoft.com/office/drawing/2014/main" id="{E503B880-A2CE-4E6A-A2C2-034C214BE4B2}"/>
              </a:ext>
            </a:extLst>
          </p:cNvPr>
          <p:cNvSpPr/>
          <p:nvPr/>
        </p:nvSpPr>
        <p:spPr>
          <a:xfrm>
            <a:off x="3786996" y="3859341"/>
            <a:ext cx="2777705" cy="362309"/>
          </a:xfrm>
          <a:prstGeom prst="accentBorderCallout2">
            <a:avLst>
              <a:gd name="adj1" fmla="val 42559"/>
              <a:gd name="adj2" fmla="val -2433"/>
              <a:gd name="adj3" fmla="val 42560"/>
              <a:gd name="adj4" fmla="val -19462"/>
              <a:gd name="adj5" fmla="val 136310"/>
              <a:gd name="adj6" fmla="val -52568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Klikom na link iz maila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llout: Bent Line with Border and Accent Bar 17">
            <a:extLst>
              <a:ext uri="{FF2B5EF4-FFF2-40B4-BE49-F238E27FC236}">
                <a16:creationId xmlns:a16="http://schemas.microsoft.com/office/drawing/2014/main" id="{8F6592E3-661B-4C7D-A24F-B414411449FF}"/>
              </a:ext>
            </a:extLst>
          </p:cNvPr>
          <p:cNvSpPr/>
          <p:nvPr/>
        </p:nvSpPr>
        <p:spPr>
          <a:xfrm>
            <a:off x="1026542" y="5249727"/>
            <a:ext cx="5296619" cy="1064809"/>
          </a:xfrm>
          <a:prstGeom prst="accentBorderCallout2">
            <a:avLst>
              <a:gd name="adj1" fmla="val 42559"/>
              <a:gd name="adj2" fmla="val 102536"/>
              <a:gd name="adj3" fmla="val 1668"/>
              <a:gd name="adj4" fmla="val 119503"/>
              <a:gd name="adj5" fmla="val 18147"/>
              <a:gd name="adj6" fmla="val 128939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Direktno iz Meeta (nalazi se s leve strane vaše Gmail strane), kad treba da unesete kod sastanka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866BF4-BCCA-42E6-8A1E-8721830ED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984" y="627423"/>
            <a:ext cx="2226800" cy="2676495"/>
          </a:xfrm>
          <a:prstGeom prst="rect">
            <a:avLst/>
          </a:prstGeom>
        </p:spPr>
      </p:pic>
      <p:sp>
        <p:nvSpPr>
          <p:cNvPr id="22" name="Callout: Bent Line with Border and Accent Bar 21">
            <a:extLst>
              <a:ext uri="{FF2B5EF4-FFF2-40B4-BE49-F238E27FC236}">
                <a16:creationId xmlns:a16="http://schemas.microsoft.com/office/drawing/2014/main" id="{9900F340-6CAB-48A4-B8F1-AABA619DC441}"/>
              </a:ext>
            </a:extLst>
          </p:cNvPr>
          <p:cNvSpPr/>
          <p:nvPr/>
        </p:nvSpPr>
        <p:spPr>
          <a:xfrm>
            <a:off x="2895601" y="1244511"/>
            <a:ext cx="3269410" cy="684309"/>
          </a:xfrm>
          <a:prstGeom prst="accentBorderCallout2">
            <a:avLst>
              <a:gd name="adj1" fmla="val 42559"/>
              <a:gd name="adj2" fmla="val 102536"/>
              <a:gd name="adj3" fmla="val 1668"/>
              <a:gd name="adj4" fmla="val 119503"/>
              <a:gd name="adj5" fmla="val 23008"/>
              <a:gd name="adj6" fmla="val 146529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Google kalendara, klikom </a:t>
            </a:r>
          </a:p>
          <a:p>
            <a:pPr algn="ctr"/>
            <a:r>
              <a:rPr lang="sr-Latn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termin, pa na ulazak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bstract architecture polygon">
            <a:extLst>
              <a:ext uri="{FF2B5EF4-FFF2-40B4-BE49-F238E27FC236}">
                <a16:creationId xmlns:a16="http://schemas.microsoft.com/office/drawing/2014/main" id="{38475F7B-316A-47DC-9CBB-B074A5B599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tretch>
            <a:fillRect/>
          </a:stretch>
        </p:blipFill>
        <p:spPr>
          <a:xfrm>
            <a:off x="9980476" y="1085"/>
            <a:ext cx="2211524" cy="618983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EE3427-D6D0-460A-9520-18CAA9351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3" y="707366"/>
            <a:ext cx="6313875" cy="43218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9C939-0E60-401E-B60F-A4A4F77DBCE1}"/>
              </a:ext>
            </a:extLst>
          </p:cNvPr>
          <p:cNvSpPr txBox="1"/>
          <p:nvPr/>
        </p:nvSpPr>
        <p:spPr>
          <a:xfrm rot="20133671">
            <a:off x="4322593" y="4499580"/>
            <a:ext cx="446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vam se pojavi ovakav ekran, znači da ste poranili i da se još niko nije prijavio.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B78C7D-7164-40CA-AA01-432A4EB3BA47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4045789" y="3864634"/>
            <a:ext cx="2375469" cy="663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536D4-3270-4AF4-9134-BC18D4265A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63778-FC66-4677-A027-EFE64E8F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6" y="272295"/>
            <a:ext cx="6758987" cy="4739652"/>
          </a:xfrm>
          <a:prstGeom prst="rect">
            <a:avLst/>
          </a:prstGeom>
        </p:spPr>
      </p:pic>
      <p:sp>
        <p:nvSpPr>
          <p:cNvPr id="6" name="Callout: Bent Line with Border and Accent Bar 5">
            <a:extLst>
              <a:ext uri="{FF2B5EF4-FFF2-40B4-BE49-F238E27FC236}">
                <a16:creationId xmlns:a16="http://schemas.microsoft.com/office/drawing/2014/main" id="{601516B4-8366-4BC6-8908-9E62BABE0E01}"/>
              </a:ext>
            </a:extLst>
          </p:cNvPr>
          <p:cNvSpPr/>
          <p:nvPr/>
        </p:nvSpPr>
        <p:spPr>
          <a:xfrm>
            <a:off x="7504981" y="2496367"/>
            <a:ext cx="2777705" cy="721286"/>
          </a:xfrm>
          <a:prstGeom prst="accentBorderCallout2">
            <a:avLst>
              <a:gd name="adj1" fmla="val 42559"/>
              <a:gd name="adj2" fmla="val -2433"/>
              <a:gd name="adj3" fmla="val 42560"/>
              <a:gd name="adj4" fmla="val -19462"/>
              <a:gd name="adj5" fmla="val 103186"/>
              <a:gd name="adj6" fmla="val -62506"/>
            </a:avLst>
          </a:prstGeom>
          <a:solidFill>
            <a:schemeClr val="tx1"/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 (profesor) je prijavljen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llout: Bent Line with Border and Accent Bar 7">
            <a:extLst>
              <a:ext uri="{FF2B5EF4-FFF2-40B4-BE49-F238E27FC236}">
                <a16:creationId xmlns:a16="http://schemas.microsoft.com/office/drawing/2014/main" id="{1CA81B0A-A786-4419-9BD3-8D38FCA51F08}"/>
              </a:ext>
            </a:extLst>
          </p:cNvPr>
          <p:cNvSpPr/>
          <p:nvPr/>
        </p:nvSpPr>
        <p:spPr>
          <a:xfrm>
            <a:off x="612476" y="5486859"/>
            <a:ext cx="3086194" cy="914891"/>
          </a:xfrm>
          <a:prstGeom prst="accentBorderCallout2">
            <a:avLst>
              <a:gd name="adj1" fmla="val 51116"/>
              <a:gd name="adj2" fmla="val 102226"/>
              <a:gd name="adj3" fmla="val -10212"/>
              <a:gd name="adj4" fmla="val 124637"/>
              <a:gd name="adj5" fmla="val -177216"/>
              <a:gd name="adj6" fmla="val 146128"/>
            </a:avLst>
          </a:prstGeom>
          <a:solidFill>
            <a:schemeClr val="tx1"/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Klikom na uđi, prijavljujete se da ste došli na sastanak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37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3ADEE-490E-4E20-90E9-3541B187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79" y="232100"/>
            <a:ext cx="5644298" cy="6125062"/>
          </a:xfrm>
          <a:prstGeom prst="rect">
            <a:avLst/>
          </a:prstGeom>
        </p:spPr>
      </p:pic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D4D7552C-2487-44D3-B47B-039B6E9A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Callout: Bent Line with Border and Accent Bar 12">
            <a:extLst>
              <a:ext uri="{FF2B5EF4-FFF2-40B4-BE49-F238E27FC236}">
                <a16:creationId xmlns:a16="http://schemas.microsoft.com/office/drawing/2014/main" id="{E42E9FEA-3632-4D8D-9E59-C7783C933A36}"/>
              </a:ext>
            </a:extLst>
          </p:cNvPr>
          <p:cNvSpPr/>
          <p:nvPr/>
        </p:nvSpPr>
        <p:spPr>
          <a:xfrm>
            <a:off x="668587" y="479461"/>
            <a:ext cx="3605840" cy="1617945"/>
          </a:xfrm>
          <a:prstGeom prst="accentBorderCallout2">
            <a:avLst>
              <a:gd name="adj1" fmla="val 51116"/>
              <a:gd name="adj2" fmla="val 102226"/>
              <a:gd name="adj3" fmla="val 50133"/>
              <a:gd name="adj4" fmla="val 127991"/>
              <a:gd name="adj5" fmla="val 79295"/>
              <a:gd name="adj6" fmla="val 157320"/>
            </a:avLst>
          </a:prstGeom>
          <a:solidFill>
            <a:schemeClr val="tx1"/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vam administrator (profesor) dopusti pristup, ulazite na sastanak i možete učestvovati i videti ostale sudionike sastanka.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llout: Bent Line with Border and Accent Bar 14">
            <a:extLst>
              <a:ext uri="{FF2B5EF4-FFF2-40B4-BE49-F238E27FC236}">
                <a16:creationId xmlns:a16="http://schemas.microsoft.com/office/drawing/2014/main" id="{B2FCEFCA-F00E-4256-B851-4AF976B254A4}"/>
              </a:ext>
            </a:extLst>
          </p:cNvPr>
          <p:cNvSpPr/>
          <p:nvPr/>
        </p:nvSpPr>
        <p:spPr>
          <a:xfrm>
            <a:off x="511703" y="4324486"/>
            <a:ext cx="3605840" cy="872218"/>
          </a:xfrm>
          <a:prstGeom prst="accentBorderCallout2">
            <a:avLst>
              <a:gd name="adj1" fmla="val 51116"/>
              <a:gd name="adj2" fmla="val 102226"/>
              <a:gd name="adj3" fmla="val 44268"/>
              <a:gd name="adj4" fmla="val 149044"/>
              <a:gd name="adj5" fmla="val 178035"/>
              <a:gd name="adj6" fmla="val 214497"/>
            </a:avLst>
          </a:prstGeom>
          <a:solidFill>
            <a:schemeClr val="tx1"/>
          </a:solidFill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sastanka izlazite klikom na crvenu slušalicu.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361F3-27B4-4B4C-8ABE-964B5EB6CCC4}"/>
              </a:ext>
            </a:extLst>
          </p:cNvPr>
          <p:cNvSpPr txBox="1"/>
          <p:nvPr/>
        </p:nvSpPr>
        <p:spPr>
          <a:xfrm>
            <a:off x="3936522" y="6307637"/>
            <a:ext cx="284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uključi/isključi mikrofon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A82141-7810-49DB-8200-6EB4241D624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783239" y="6104592"/>
            <a:ext cx="1052424" cy="3877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94630E-221B-461E-8662-95152E3193A5}"/>
              </a:ext>
            </a:extLst>
          </p:cNvPr>
          <p:cNvSpPr txBox="1"/>
          <p:nvPr/>
        </p:nvSpPr>
        <p:spPr>
          <a:xfrm>
            <a:off x="7790608" y="6401750"/>
            <a:ext cx="238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uključi/isključi video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326AED-53F9-4460-A42B-751DFE0DEC44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8843032" y="6192343"/>
            <a:ext cx="142334" cy="2094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6E342-D308-4BAC-8AB1-F6DE054D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8" y="809104"/>
            <a:ext cx="4925112" cy="48774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447B5-F0E0-46A6-B762-EDB20E0147BD}"/>
              </a:ext>
            </a:extLst>
          </p:cNvPr>
          <p:cNvSpPr/>
          <p:nvPr/>
        </p:nvSpPr>
        <p:spPr>
          <a:xfrm>
            <a:off x="6728604" y="2027207"/>
            <a:ext cx="3683479" cy="10524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želite ponovo ući, morate ponovo uneti kod sastanka !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FEAC4-E6D8-419D-B45A-D14EEFABBFC0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898475" y="2553419"/>
            <a:ext cx="3830129" cy="694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ABB78A-604E-4760-B3DE-AC48F99B16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89" y="4530559"/>
            <a:ext cx="6213952" cy="167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9EF3FD-FA08-40AD-93E5-B07D0CA91A75}"/>
              </a:ext>
            </a:extLst>
          </p:cNvPr>
          <p:cNvSpPr/>
          <p:nvPr/>
        </p:nvSpPr>
        <p:spPr>
          <a:xfrm>
            <a:off x="159669" y="189780"/>
            <a:ext cx="8683296" cy="17984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Tutorijali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sr-Latn-R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https://www.youtube.com/watch?v=IywrIefVDkM&amp;ab_channel=SanjaJovanovi%C4%87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https://www.youtube.com/watch?v=pW-Q9MeDHAk&amp;ab_channel=GoogleHrvatska</a:t>
            </a:r>
            <a:r>
              <a:rPr lang="sr-Latn-R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https://www.youtube.com/watch?v=pzDh7sHwWQ0&amp;ab_channel=CenterforInformationTechnologySUMIT</a:t>
            </a:r>
            <a:r>
              <a:rPr lang="sr-Latn-R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Tutorijali </a:t>
            </a:r>
            <a:r>
              <a:rPr lang="sr-Latn-RS" sz="1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engleskom</a:t>
            </a:r>
            <a: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https://www.youtube.com/watch?v=wGXI0KpkR50&amp;ab_channel=Teacher%27sTech</a:t>
            </a:r>
            <a:endParaRPr lang="sr-Latn-R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https://www.youtube.com/watch?v=O8Y1vlfpbEU&amp;ab_channel=KevinStratvert</a:t>
            </a:r>
            <a:r>
              <a:rPr lang="sr-Latn-R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564536">
            <a:off x="1611836" y="2591765"/>
            <a:ext cx="8968328" cy="1674470"/>
          </a:xfrm>
        </p:spPr>
        <p:txBody>
          <a:bodyPr/>
          <a:lstStyle/>
          <a:p>
            <a:r>
              <a:rPr lang="sr-Latn-RS" sz="7200" dirty="0"/>
              <a:t>ŽELIMO VAM USPEH U RADU 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3D8350-BC36-420E-83B3-2CFFF4E97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100F67-BC3D-46B4-8D39-802DC9D7F2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7323504-CBC8-4A2F-BF86-8DF0D94D4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87</TotalTime>
  <Words>352</Words>
  <Application>Microsoft Office PowerPoint</Application>
  <PresentationFormat>Widescreen</PresentationFormat>
  <Paragraphs>42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GOOGLE MEET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SLide</vt:lpstr>
      <vt:lpstr>PowerPoint Presentation</vt:lpstr>
      <vt:lpstr>ŽELIMO VAM USPEH U RADU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Ilja Stanišević</dc:creator>
  <cp:lastModifiedBy>Ilja Stanisevic</cp:lastModifiedBy>
  <cp:revision>11</cp:revision>
  <dcterms:created xsi:type="dcterms:W3CDTF">2020-10-10T10:43:45Z</dcterms:created>
  <dcterms:modified xsi:type="dcterms:W3CDTF">2020-10-12T08:05:20Z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