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9B024-41AF-468F-992D-387D48D14D6B}" type="datetimeFigureOut">
              <a:rPr lang="en-US" smtClean="0"/>
              <a:t>25-Feb-24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05B7D9-3BCE-4A02-B725-DCAD033F67A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9B024-41AF-468F-992D-387D48D14D6B}" type="datetimeFigureOut">
              <a:rPr lang="en-US" smtClean="0"/>
              <a:t>25-Feb-24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5B7D9-3BCE-4A02-B725-DCAD033F67A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9B024-41AF-468F-992D-387D48D14D6B}" type="datetimeFigureOut">
              <a:rPr lang="en-US" smtClean="0"/>
              <a:t>25-Feb-24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5B7D9-3BCE-4A02-B725-DCAD033F67A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9B024-41AF-468F-992D-387D48D14D6B}" type="datetimeFigureOut">
              <a:rPr lang="en-US" smtClean="0"/>
              <a:t>25-Feb-24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5B7D9-3BCE-4A02-B725-DCAD033F67A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9B024-41AF-468F-992D-387D48D14D6B}" type="datetimeFigureOut">
              <a:rPr lang="en-US" smtClean="0"/>
              <a:t>25-Feb-24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5B7D9-3BCE-4A02-B725-DCAD033F67A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9B024-41AF-468F-992D-387D48D14D6B}" type="datetimeFigureOut">
              <a:rPr lang="en-US" smtClean="0"/>
              <a:t>25-Feb-24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5B7D9-3BCE-4A02-B725-DCAD033F67A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9B024-41AF-468F-992D-387D48D14D6B}" type="datetimeFigureOut">
              <a:rPr lang="en-US" smtClean="0"/>
              <a:t>25-Feb-24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5B7D9-3BCE-4A02-B725-DCAD033F67A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9B024-41AF-468F-992D-387D48D14D6B}" type="datetimeFigureOut">
              <a:rPr lang="en-US" smtClean="0"/>
              <a:t>25-Feb-24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5B7D9-3BCE-4A02-B725-DCAD033F67A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9B024-41AF-468F-992D-387D48D14D6B}" type="datetimeFigureOut">
              <a:rPr lang="en-US" smtClean="0"/>
              <a:t>25-Feb-24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5B7D9-3BCE-4A02-B725-DCAD033F67A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9B024-41AF-468F-992D-387D48D14D6B}" type="datetimeFigureOut">
              <a:rPr lang="en-US" smtClean="0"/>
              <a:t>25-Feb-24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5B7D9-3BCE-4A02-B725-DCAD033F67A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9B024-41AF-468F-992D-387D48D14D6B}" type="datetimeFigureOut">
              <a:rPr lang="en-US" smtClean="0"/>
              <a:t>25-Feb-24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5B7D9-3BCE-4A02-B725-DCAD033F67A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AF9B024-41AF-468F-992D-387D48D14D6B}" type="datetimeFigureOut">
              <a:rPr lang="en-US" smtClean="0"/>
              <a:t>25-Feb-24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A05B7D9-3BCE-4A02-B725-DCAD033F67A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b="1" dirty="0" smtClean="0">
                <a:effectLst/>
                <a:latin typeface="Arial" pitchFamily="34" charset="0"/>
                <a:cs typeface="Arial" pitchFamily="34" charset="0"/>
              </a:rPr>
              <a:t>Unit 2: Grammar and vocabulary exercises</a:t>
            </a:r>
            <a:endParaRPr lang="en-US" sz="2800" b="1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Practice File, pp. 8-10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760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/>
          <a:lstStyle/>
          <a:p>
            <a:pPr algn="l"/>
            <a:r>
              <a:rPr lang="sr-Latn-RS" sz="2000" b="1" dirty="0" smtClean="0">
                <a:effectLst/>
                <a:latin typeface="Arial" pitchFamily="34" charset="0"/>
                <a:cs typeface="Arial" pitchFamily="34" charset="0"/>
              </a:rPr>
              <a:t>Exercise C (Practice File, p. </a:t>
            </a:r>
            <a:r>
              <a:rPr lang="sr-Latn-RS" sz="2000" b="1" dirty="0">
                <a:effectLst/>
                <a:latin typeface="Arial" pitchFamily="34" charset="0"/>
                <a:cs typeface="Arial" pitchFamily="34" charset="0"/>
              </a:rPr>
              <a:t>8</a:t>
            </a:r>
            <a:r>
              <a:rPr lang="sr-Latn-RS" sz="2000" b="1" dirty="0" smtClean="0">
                <a:effectLst/>
                <a:latin typeface="Arial" pitchFamily="34" charset="0"/>
                <a:cs typeface="Arial" pitchFamily="34" charset="0"/>
              </a:rPr>
              <a:t>)</a:t>
            </a:r>
            <a:endParaRPr lang="en-US" sz="2000" b="1" dirty="0"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6" y="1066800"/>
            <a:ext cx="6323097" cy="438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3872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/>
          <a:lstStyle/>
          <a:p>
            <a:pPr algn="l"/>
            <a:r>
              <a:rPr lang="sr-Latn-RS" sz="2000" b="1" dirty="0" smtClean="0">
                <a:effectLst/>
                <a:latin typeface="Arial" pitchFamily="34" charset="0"/>
                <a:cs typeface="Arial" pitchFamily="34" charset="0"/>
              </a:rPr>
              <a:t>Exercise D (p. 8)</a:t>
            </a:r>
            <a:endParaRPr lang="en-US" sz="2000" b="1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R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 svakoj rečenici nedostaje po jedna reč. Označite mesto u rečenici gde ona treba da stoji i napišite je na liniji.</a:t>
            </a:r>
          </a:p>
          <a:p>
            <a:pPr marL="0" indent="0"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8101517" cy="2651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0608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/>
          <a:lstStyle/>
          <a:p>
            <a:pPr algn="l"/>
            <a:r>
              <a:rPr lang="sr-Latn-RS" sz="2000" b="1" dirty="0" smtClean="0">
                <a:effectLst/>
                <a:latin typeface="Arial" pitchFamily="34" charset="0"/>
                <a:cs typeface="Arial" pitchFamily="34" charset="0"/>
              </a:rPr>
              <a:t>Exercise E (p. 9)</a:t>
            </a:r>
            <a:endParaRPr lang="en-US" sz="2000" b="1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R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Dopunite rečenice predlozima </a:t>
            </a:r>
            <a:r>
              <a:rPr lang="sr-Latn-RS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</a:t>
            </a:r>
            <a:r>
              <a:rPr lang="sr-Latn-R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ili </a:t>
            </a:r>
            <a:r>
              <a:rPr lang="sr-Latn-RS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</a:t>
            </a:r>
            <a:r>
              <a:rPr lang="sr-Latn-R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Ukoliko u rečenici ne nedostaje nijedna reč, na crtu unesite </a:t>
            </a:r>
            <a:r>
              <a:rPr lang="sr-Latn-RS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sr-Latn-R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7764958" cy="3749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1918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/>
          <a:lstStyle/>
          <a:p>
            <a:pPr algn="l"/>
            <a:r>
              <a:rPr lang="sr-Latn-RS" sz="2000" b="1" dirty="0" smtClean="0">
                <a:effectLst/>
                <a:latin typeface="Arial" pitchFamily="34" charset="0"/>
                <a:cs typeface="Arial" pitchFamily="34" charset="0"/>
              </a:rPr>
              <a:t>Exercise F (p. 9)</a:t>
            </a:r>
            <a:endParaRPr lang="en-US" sz="2000" b="1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r-Latn-RS" sz="1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4" y="1295400"/>
            <a:ext cx="7438248" cy="402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592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/>
          <a:lstStyle/>
          <a:p>
            <a:pPr algn="l"/>
            <a:r>
              <a:rPr lang="sr-Latn-RS" sz="2000" b="1" dirty="0" smtClean="0">
                <a:effectLst/>
                <a:latin typeface="Arial" pitchFamily="34" charset="0"/>
                <a:cs typeface="Arial" pitchFamily="34" charset="0"/>
              </a:rPr>
              <a:t>Exercise B (p. 10)</a:t>
            </a:r>
            <a:endParaRPr lang="en-US" sz="2000" b="1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R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Ubacite priloge za učestalost koji su dati u zagradi na odgovarajuće mesto u rečenici, kao što je urađeno u primeru.</a:t>
            </a:r>
          </a:p>
          <a:p>
            <a:pPr marL="0" indent="0">
              <a:buNone/>
            </a:pP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834" y="1600200"/>
            <a:ext cx="6524049" cy="4937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4768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/>
          <a:lstStyle/>
          <a:p>
            <a:pPr algn="l"/>
            <a:r>
              <a:rPr lang="sr-Latn-RS" sz="2000" b="1" dirty="0" smtClean="0">
                <a:effectLst/>
                <a:latin typeface="Arial" pitchFamily="34" charset="0"/>
                <a:cs typeface="Arial" pitchFamily="34" charset="0"/>
              </a:rPr>
              <a:t>Homework (Domaći zadatak)</a:t>
            </a:r>
            <a:endParaRPr lang="en-US" sz="2000" b="1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R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Studenti koji su na nastavi radili prethodna vežbanja za domaći zadatak treba da urade naredna dva vežbanja.</a:t>
            </a:r>
          </a:p>
          <a:p>
            <a:pPr marL="0" indent="0">
              <a:buNone/>
            </a:pPr>
            <a:r>
              <a:rPr lang="sr-Latn-R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Studenti koji nisu bili na nastavi treba da urade sva vežbanja iz ove </a:t>
            </a:r>
            <a:r>
              <a:rPr lang="sr-Latn-R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prezentacije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odnosno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stranama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8, 9 i 10)</a:t>
            </a:r>
            <a:r>
              <a:rPr lang="sr-Latn-R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sr-Latn-R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uključujući i domaći zadatak.</a:t>
            </a:r>
          </a:p>
          <a:p>
            <a:pPr marL="0" indent="0">
              <a:buNone/>
            </a:pPr>
            <a:endParaRPr lang="sr-Latn-RS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sr-Latn-RS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Exercise A, p. 9</a:t>
            </a:r>
          </a:p>
          <a:p>
            <a:pPr marL="0" indent="0"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2" y="2514600"/>
            <a:ext cx="7077075" cy="395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2321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/>
          <a:lstStyle/>
          <a:p>
            <a:pPr algn="l"/>
            <a:r>
              <a:rPr lang="en-US" sz="2000" b="1" dirty="0" smtClean="0">
                <a:effectLst/>
                <a:latin typeface="Arial" pitchFamily="34" charset="0"/>
                <a:cs typeface="Arial" pitchFamily="34" charset="0"/>
              </a:rPr>
              <a:t>Homework</a:t>
            </a:r>
            <a:endParaRPr lang="en-US" sz="2000" b="1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Exercise C (p. 10)</a:t>
            </a:r>
          </a:p>
          <a:p>
            <a:pPr marL="0" indent="0">
              <a:buNone/>
            </a:pPr>
            <a:endParaRPr lang="en-US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1371599"/>
            <a:ext cx="6375176" cy="292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33127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214</TotalTime>
  <Words>182</Words>
  <Application>Microsoft Office PowerPoint</Application>
  <PresentationFormat>On-screen Show (4:3)</PresentationFormat>
  <Paragraphs>17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Executive</vt:lpstr>
      <vt:lpstr>Unit 2: Grammar and vocabulary exercises</vt:lpstr>
      <vt:lpstr>Exercise C (Practice File, p. 8)</vt:lpstr>
      <vt:lpstr>Exercise D (p. 8)</vt:lpstr>
      <vt:lpstr>Exercise E (p. 9)</vt:lpstr>
      <vt:lpstr>Exercise F (p. 9)</vt:lpstr>
      <vt:lpstr>Exercise B (p. 10)</vt:lpstr>
      <vt:lpstr>Homework (Domaći zadatak)</vt:lpstr>
      <vt:lpstr>Homework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Tanja</dc:creator>
  <cp:lastModifiedBy>Tanja</cp:lastModifiedBy>
  <cp:revision>6</cp:revision>
  <dcterms:created xsi:type="dcterms:W3CDTF">2024-02-24T19:16:18Z</dcterms:created>
  <dcterms:modified xsi:type="dcterms:W3CDTF">2024-02-25T06:49:42Z</dcterms:modified>
</cp:coreProperties>
</file>