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82" r:id="rId5"/>
    <p:sldId id="297" r:id="rId6"/>
    <p:sldId id="298" r:id="rId7"/>
    <p:sldId id="292" r:id="rId8"/>
    <p:sldId id="283" r:id="rId9"/>
    <p:sldId id="299" r:id="rId10"/>
    <p:sldId id="285" r:id="rId11"/>
    <p:sldId id="262" r:id="rId12"/>
    <p:sldId id="29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4631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42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077DB-935E-4A0A-947A-D283B9F9F452}" type="datetimeFigureOut">
              <a:rPr lang="en-US" smtClean="0"/>
              <a:t>10/12/2020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C0B10-7CAE-41E4-AB02-7E8B1FF2B8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EC30E-1A71-4188-9BE7-E2A64929A436}" type="datetimeFigureOut">
              <a:rPr lang="en-US" noProof="0" smtClean="0"/>
              <a:t>10/12/2020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0193B-564F-4854-8A52-728F3FB19C85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6151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7486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5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96249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7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51563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30193B-564F-4854-8A52-728F3FB19C85}" type="slidenum">
              <a:rPr lang="en-US" noProof="0" smtClean="0"/>
              <a:t>9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89610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ar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31100" cy="432000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mparison Left Placeholder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4500000" cy="4168332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Comparison Left Placeholder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00" y="2020359"/>
            <a:ext cx="4500000" cy="417089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&amp; Drop your photo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Enter your caption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Full 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Phone Number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Email or Social Media Handle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Company Website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916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2900" y="1511476"/>
            <a:ext cx="2916000" cy="4679249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3800" y="1511475"/>
            <a:ext cx="2916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1764000" cy="4679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0450" y="1512000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00" y="1512000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7350" y="1507535"/>
            <a:ext cx="1764000" cy="4679250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65800" y="1507535"/>
            <a:ext cx="1764000" cy="468371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775" y="993303"/>
            <a:ext cx="5053936" cy="2513468"/>
          </a:xfrm>
        </p:spPr>
        <p:txBody>
          <a:bodyPr/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046375"/>
            <a:ext cx="9198000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46376"/>
            <a:ext cx="4435831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94169" y="1046376"/>
            <a:ext cx="4435831" cy="513058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1" y="2096752"/>
            <a:ext cx="4434840" cy="409291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195160" y="2096752"/>
            <a:ext cx="4434840" cy="4092911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70722" y="457201"/>
            <a:ext cx="6023727" cy="572678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8021" y="457201"/>
            <a:ext cx="5949868" cy="57267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page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noProof="0"/>
              <a:t>Click to edit page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DF6B05-D0A6-47FD-AA52-094F07712908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0784793" y="6286429"/>
            <a:ext cx="516619" cy="50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O8Y1vlfpbEU&amp;ab_channel=KevinStratvert" TargetMode="External"/><Relationship Id="rId3" Type="http://schemas.openxmlformats.org/officeDocument/2006/relationships/image" Target="../media/image3.jpg"/><Relationship Id="rId7" Type="http://schemas.openxmlformats.org/officeDocument/2006/relationships/hyperlink" Target="https://www.youtube.com/watch?v=wGXI0KpkR50&amp;ab_channel=Teacher%27sTec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youtube.com/watch?v=pzDh7sHwWQ0&amp;ab_channel=CenterforInformationTechnologySUMIT" TargetMode="External"/><Relationship Id="rId5" Type="http://schemas.openxmlformats.org/officeDocument/2006/relationships/hyperlink" Target="https://www.youtube.com/watch?v=pW-Q9MeDHAk&amp;ab_channel=GoogleHrvatska" TargetMode="External"/><Relationship Id="rId4" Type="http://schemas.openxmlformats.org/officeDocument/2006/relationships/hyperlink" Target="https://www.youtube.com/watch?v=IywrIefVDkM&amp;ab_channel=SanjaJovanovi%C4%8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869" y="4409323"/>
            <a:ext cx="6798250" cy="1674470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sr-Latn-RS" dirty="0"/>
              <a:t>GOOGLE MEET</a:t>
            </a:r>
            <a:endParaRPr lang="en-US" sz="3600" dirty="0"/>
          </a:p>
        </p:txBody>
      </p:sp>
      <p:pic>
        <p:nvPicPr>
          <p:cNvPr id="7" name="Picture Placeholder 6" descr="Wood piece cut through the middle">
            <a:extLst>
              <a:ext uri="{FF2B5EF4-FFF2-40B4-BE49-F238E27FC236}">
                <a16:creationId xmlns:a16="http://schemas.microsoft.com/office/drawing/2014/main" id="{C0BA96B3-F713-41B0-A2E3-15E9039E47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80476" y="0"/>
            <a:ext cx="2211524" cy="6858000"/>
          </a:xfr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sz="4000" dirty="0"/>
              <a:t>uputstvo za studente</a:t>
            </a:r>
            <a:endParaRPr lang="en-US" sz="4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1205BE-859B-4E0F-A209-EBC628D84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69" y="313636"/>
            <a:ext cx="4720136" cy="11010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6BB0F-9ED7-443D-86B4-98448A92D645}"/>
              </a:ext>
            </a:extLst>
          </p:cNvPr>
          <p:cNvSpPr txBox="1"/>
          <p:nvPr/>
        </p:nvSpPr>
        <p:spPr>
          <a:xfrm>
            <a:off x="146650" y="6357668"/>
            <a:ext cx="1949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Ilja Stanišević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E0CB53-2832-4969-84DE-97BCD5D64B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2</a:t>
            </a:fld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6FFA52-BA5F-4332-ADF5-D1348FEE5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546" y="293371"/>
            <a:ext cx="5957830" cy="1984004"/>
          </a:xfrm>
          <a:prstGeom prst="rect">
            <a:avLst/>
          </a:prstGeom>
        </p:spPr>
      </p:pic>
      <p:sp>
        <p:nvSpPr>
          <p:cNvPr id="5" name="Callout: Bent Line with Border and Accent Bar 4">
            <a:extLst>
              <a:ext uri="{FF2B5EF4-FFF2-40B4-BE49-F238E27FC236}">
                <a16:creationId xmlns:a16="http://schemas.microsoft.com/office/drawing/2014/main" id="{BD994F12-019C-4B39-9EA6-6B620B1CAA1C}"/>
              </a:ext>
            </a:extLst>
          </p:cNvPr>
          <p:cNvSpPr/>
          <p:nvPr/>
        </p:nvSpPr>
        <p:spPr>
          <a:xfrm>
            <a:off x="207033" y="362309"/>
            <a:ext cx="3441940" cy="690113"/>
          </a:xfrm>
          <a:prstGeom prst="accentBorderCallout2">
            <a:avLst>
              <a:gd name="adj1" fmla="val 50000"/>
              <a:gd name="adj2" fmla="val 102110"/>
              <a:gd name="adj3" fmla="val 92500"/>
              <a:gd name="adj4" fmla="val 187427"/>
              <a:gd name="adj5" fmla="val 148750"/>
              <a:gd name="adj6" fmla="val 204001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/>
              <a:t>Poziv za on-line konsultacije / predavanje ćete dobiti preko maila:</a:t>
            </a: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9D9C121-0EF4-418A-825C-79514B6A47E3}"/>
              </a:ext>
            </a:extLst>
          </p:cNvPr>
          <p:cNvGrpSpPr/>
          <p:nvPr/>
        </p:nvGrpSpPr>
        <p:grpSpPr>
          <a:xfrm>
            <a:off x="207033" y="1129013"/>
            <a:ext cx="4235571" cy="5547061"/>
            <a:chOff x="444731" y="1266076"/>
            <a:chExt cx="4044523" cy="523401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0C9E31A-151A-47B4-A9B3-FFD5DE2FB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080" y="1266076"/>
              <a:ext cx="4023174" cy="39809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1673912-B5B9-41B5-AE7E-43D288883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731" y="3260973"/>
              <a:ext cx="4044523" cy="3239120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1F76B014-71C8-40C6-A771-248DC651E17E}"/>
              </a:ext>
            </a:extLst>
          </p:cNvPr>
          <p:cNvSpPr/>
          <p:nvPr/>
        </p:nvSpPr>
        <p:spPr>
          <a:xfrm>
            <a:off x="931652" y="4037163"/>
            <a:ext cx="1483744" cy="30192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C1C114-0314-4758-AA94-18959D258656}"/>
              </a:ext>
            </a:extLst>
          </p:cNvPr>
          <p:cNvSpPr txBox="1"/>
          <p:nvPr/>
        </p:nvSpPr>
        <p:spPr>
          <a:xfrm>
            <a:off x="2401665" y="4049625"/>
            <a:ext cx="17942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200" dirty="0">
                <a:solidFill>
                  <a:srgbClr val="FF0000"/>
                </a:solidFill>
              </a:rPr>
              <a:t>link za ulazak na sastanak</a:t>
            </a:r>
            <a:endParaRPr lang="en-US" sz="12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A3EC6C-5BCD-4A3E-A7AE-515D60FEF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9103" y="2782818"/>
            <a:ext cx="4073507" cy="34328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8F3CCF6-D829-42E4-9B6E-19F04E7367D1}"/>
              </a:ext>
            </a:extLst>
          </p:cNvPr>
          <p:cNvSpPr txBox="1"/>
          <p:nvPr/>
        </p:nvSpPr>
        <p:spPr>
          <a:xfrm>
            <a:off x="4761781" y="4425352"/>
            <a:ext cx="30623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je profesor tako poslao poziv, pojaviće vam se i </a:t>
            </a:r>
            <a:r>
              <a:rPr lang="sr-Latn-R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 Google kalendaru. Kad kliknete na termin, pojavi vam se </a:t>
            </a:r>
            <a:r>
              <a:rPr lang="sr-Latn-R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meni</a:t>
            </a:r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50E2316-4A19-4A8E-B0E2-08C7A2161E8D}"/>
              </a:ext>
            </a:extLst>
          </p:cNvPr>
          <p:cNvCxnSpPr>
            <a:cxnSpLocks/>
          </p:cNvCxnSpPr>
          <p:nvPr/>
        </p:nvCxnSpPr>
        <p:spPr>
          <a:xfrm>
            <a:off x="5546909" y="5262113"/>
            <a:ext cx="4847921" cy="50895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CB445AE-4409-43EA-B343-4664D538825A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840872" y="4499244"/>
            <a:ext cx="1048231" cy="1250830"/>
          </a:xfrm>
          <a:prstGeom prst="straightConnector1">
            <a:avLst/>
          </a:prstGeom>
          <a:ln w="254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3442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E0CB53-2832-4969-84DE-97BCD5D64B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7CE908-7F9E-4AAC-89AC-A253D9965E11}"/>
              </a:ext>
            </a:extLst>
          </p:cNvPr>
          <p:cNvSpPr txBox="1"/>
          <p:nvPr/>
        </p:nvSpPr>
        <p:spPr>
          <a:xfrm>
            <a:off x="267418" y="232914"/>
            <a:ext cx="4330461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Profesor vas može pozvati i bez korišćenja kalendara, kad vam samo pošalje </a:t>
            </a:r>
            <a:r>
              <a:rPr lang="sr-Latn-R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mail</a:t>
            </a:r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 </a:t>
            </a:r>
            <a:r>
              <a:rPr lang="sr-Latn-R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linkom za ulazak </a:t>
            </a:r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sastanak.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A9F981-DA16-4438-BB11-9572B91B5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260" y="431321"/>
            <a:ext cx="7203322" cy="1918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A576B-692B-45B2-9238-37F14D246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0644" y="2999641"/>
            <a:ext cx="5653051" cy="3539182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9664CB17-FC5F-4781-85F2-F0B30532DA4A}"/>
              </a:ext>
            </a:extLst>
          </p:cNvPr>
          <p:cNvSpPr/>
          <p:nvPr/>
        </p:nvSpPr>
        <p:spPr>
          <a:xfrm>
            <a:off x="8574657" y="1390415"/>
            <a:ext cx="293298" cy="1602951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1296A71-6C33-4E2C-9B3A-90D768143588}"/>
              </a:ext>
            </a:extLst>
          </p:cNvPr>
          <p:cNvCxnSpPr/>
          <p:nvPr/>
        </p:nvCxnSpPr>
        <p:spPr>
          <a:xfrm>
            <a:off x="4054415" y="862642"/>
            <a:ext cx="3131389" cy="465826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CC7F4E-1E34-4876-9902-53652346DD60}"/>
              </a:ext>
            </a:extLst>
          </p:cNvPr>
          <p:cNvCxnSpPr>
            <a:cxnSpLocks/>
            <a:endCxn id="16" idx="2"/>
          </p:cNvCxnSpPr>
          <p:nvPr/>
        </p:nvCxnSpPr>
        <p:spPr>
          <a:xfrm>
            <a:off x="1802921" y="1156244"/>
            <a:ext cx="2717320" cy="3566718"/>
          </a:xfrm>
          <a:prstGeom prst="straightConnector1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D6087630-AD02-46AE-B015-9751DF66D6AE}"/>
              </a:ext>
            </a:extLst>
          </p:cNvPr>
          <p:cNvSpPr/>
          <p:nvPr/>
        </p:nvSpPr>
        <p:spPr>
          <a:xfrm>
            <a:off x="4520241" y="4572000"/>
            <a:ext cx="1483744" cy="30192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B56494-9CAF-474E-A926-C036A5CAD9C9}"/>
              </a:ext>
            </a:extLst>
          </p:cNvPr>
          <p:cNvSpPr txBox="1"/>
          <p:nvPr/>
        </p:nvSpPr>
        <p:spPr>
          <a:xfrm>
            <a:off x="10049774" y="4641010"/>
            <a:ext cx="2061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ovom slučaju, ne pojavljuje vam se termin sastanka u Google kalendaru.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062A38F-ABCE-4700-8C05-8D078FB9C238}"/>
              </a:ext>
            </a:extLst>
          </p:cNvPr>
          <p:cNvSpPr/>
          <p:nvPr/>
        </p:nvSpPr>
        <p:spPr>
          <a:xfrm>
            <a:off x="5988524" y="4860681"/>
            <a:ext cx="629728" cy="301924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allout: Bent Line with Border and Accent Bar 22">
            <a:extLst>
              <a:ext uri="{FF2B5EF4-FFF2-40B4-BE49-F238E27FC236}">
                <a16:creationId xmlns:a16="http://schemas.microsoft.com/office/drawing/2014/main" id="{CC8F784C-581A-4815-8995-DDC778F64465}"/>
              </a:ext>
            </a:extLst>
          </p:cNvPr>
          <p:cNvSpPr/>
          <p:nvPr/>
        </p:nvSpPr>
        <p:spPr>
          <a:xfrm>
            <a:off x="267418" y="5011643"/>
            <a:ext cx="3441940" cy="690113"/>
          </a:xfrm>
          <a:prstGeom prst="accentBorderCallout2">
            <a:avLst>
              <a:gd name="adj1" fmla="val 50000"/>
              <a:gd name="adj2" fmla="val 102110"/>
              <a:gd name="adj3" fmla="val 16250"/>
              <a:gd name="adj4" fmla="val 119758"/>
              <a:gd name="adj5" fmla="val 3750"/>
              <a:gd name="adj6" fmla="val 166407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Kod sastanka za ulazak preko Google Meeta: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450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5A594-D852-43BB-B591-E9D9027253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76E55-5F8A-4A2A-9B27-216FAC6B0A2D}"/>
              </a:ext>
            </a:extLst>
          </p:cNvPr>
          <p:cNvSpPr txBox="1"/>
          <p:nvPr/>
        </p:nvSpPr>
        <p:spPr>
          <a:xfrm>
            <a:off x="215660" y="198407"/>
            <a:ext cx="4106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>
                <a:solidFill>
                  <a:schemeClr val="bg1"/>
                </a:solidFill>
              </a:rPr>
              <a:t>U zakazano vreme, na sastnak se prijavljujete na jedan od sledećih načina: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77870BD-35A1-4D48-ADB7-FE86ACBAE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0984" y="4462750"/>
            <a:ext cx="2050530" cy="20761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E06D42-EFCB-43FB-8B53-9E73CB5F2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59" y="2614743"/>
            <a:ext cx="3902971" cy="2074695"/>
          </a:xfrm>
          <a:prstGeom prst="rect">
            <a:avLst/>
          </a:prstGeom>
        </p:spPr>
      </p:pic>
      <p:sp>
        <p:nvSpPr>
          <p:cNvPr id="16" name="Callout: Bent Line with Border and Accent Bar 15">
            <a:extLst>
              <a:ext uri="{FF2B5EF4-FFF2-40B4-BE49-F238E27FC236}">
                <a16:creationId xmlns:a16="http://schemas.microsoft.com/office/drawing/2014/main" id="{E503B880-A2CE-4E6A-A2C2-034C214BE4B2}"/>
              </a:ext>
            </a:extLst>
          </p:cNvPr>
          <p:cNvSpPr/>
          <p:nvPr/>
        </p:nvSpPr>
        <p:spPr>
          <a:xfrm>
            <a:off x="3786996" y="3859341"/>
            <a:ext cx="2777705" cy="362309"/>
          </a:xfrm>
          <a:prstGeom prst="accentBorderCallout2">
            <a:avLst>
              <a:gd name="adj1" fmla="val 42559"/>
              <a:gd name="adj2" fmla="val -2433"/>
              <a:gd name="adj3" fmla="val 42560"/>
              <a:gd name="adj4" fmla="val -19462"/>
              <a:gd name="adj5" fmla="val 136310"/>
              <a:gd name="adj6" fmla="val -52568"/>
            </a:avLst>
          </a:prstGeom>
          <a:solidFill>
            <a:schemeClr val="bg1">
              <a:lumMod val="85000"/>
            </a:schemeClr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Klikom na link iz maila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allout: Bent Line with Border and Accent Bar 17">
            <a:extLst>
              <a:ext uri="{FF2B5EF4-FFF2-40B4-BE49-F238E27FC236}">
                <a16:creationId xmlns:a16="http://schemas.microsoft.com/office/drawing/2014/main" id="{8F6592E3-661B-4C7D-A24F-B414411449FF}"/>
              </a:ext>
            </a:extLst>
          </p:cNvPr>
          <p:cNvSpPr/>
          <p:nvPr/>
        </p:nvSpPr>
        <p:spPr>
          <a:xfrm>
            <a:off x="1026542" y="5249727"/>
            <a:ext cx="5296619" cy="1064809"/>
          </a:xfrm>
          <a:prstGeom prst="accentBorderCallout2">
            <a:avLst>
              <a:gd name="adj1" fmla="val 42559"/>
              <a:gd name="adj2" fmla="val 102536"/>
              <a:gd name="adj3" fmla="val 1668"/>
              <a:gd name="adj4" fmla="val 119503"/>
              <a:gd name="adj5" fmla="val 18147"/>
              <a:gd name="adj6" fmla="val 128939"/>
            </a:avLst>
          </a:prstGeom>
          <a:solidFill>
            <a:schemeClr val="bg1">
              <a:lumMod val="85000"/>
            </a:schemeClr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Direktno iz Meeta (nalazi se s leve strane vaše Gmail strane), kad treba da unesete kod sastanka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5866BF4-BCCA-42E6-8A1E-8721830EDF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0984" y="627423"/>
            <a:ext cx="2226800" cy="2676495"/>
          </a:xfrm>
          <a:prstGeom prst="rect">
            <a:avLst/>
          </a:prstGeom>
        </p:spPr>
      </p:pic>
      <p:sp>
        <p:nvSpPr>
          <p:cNvPr id="22" name="Callout: Bent Line with Border and Accent Bar 21">
            <a:extLst>
              <a:ext uri="{FF2B5EF4-FFF2-40B4-BE49-F238E27FC236}">
                <a16:creationId xmlns:a16="http://schemas.microsoft.com/office/drawing/2014/main" id="{9900F340-6CAB-48A4-B8F1-AABA619DC441}"/>
              </a:ext>
            </a:extLst>
          </p:cNvPr>
          <p:cNvSpPr/>
          <p:nvPr/>
        </p:nvSpPr>
        <p:spPr>
          <a:xfrm>
            <a:off x="2895601" y="1244511"/>
            <a:ext cx="3269410" cy="684309"/>
          </a:xfrm>
          <a:prstGeom prst="accentBorderCallout2">
            <a:avLst>
              <a:gd name="adj1" fmla="val 42559"/>
              <a:gd name="adj2" fmla="val 102536"/>
              <a:gd name="adj3" fmla="val 1668"/>
              <a:gd name="adj4" fmla="val 119503"/>
              <a:gd name="adj5" fmla="val 23008"/>
              <a:gd name="adj6" fmla="val 146529"/>
            </a:avLst>
          </a:prstGeom>
          <a:solidFill>
            <a:schemeClr val="bg1">
              <a:lumMod val="85000"/>
            </a:schemeClr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 Google kalendara, klikom </a:t>
            </a:r>
          </a:p>
          <a:p>
            <a:pPr algn="ctr"/>
            <a:r>
              <a:rPr lang="sr-Latn-R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termin, pa na ulazak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167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bstract architecture polygon">
            <a:extLst>
              <a:ext uri="{FF2B5EF4-FFF2-40B4-BE49-F238E27FC236}">
                <a16:creationId xmlns:a16="http://schemas.microsoft.com/office/drawing/2014/main" id="{38475F7B-316A-47DC-9CBB-B074A5B5994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tretch>
            <a:fillRect/>
          </a:stretch>
        </p:blipFill>
        <p:spPr>
          <a:xfrm>
            <a:off x="9980476" y="1085"/>
            <a:ext cx="2211524" cy="618983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54D9F-1895-486E-BFBA-905BB2D29E08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EE3427-D6D0-460A-9520-18CAA9351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083" y="707366"/>
            <a:ext cx="6313875" cy="432183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59C939-0E60-401E-B60F-A4A4F77DBCE1}"/>
              </a:ext>
            </a:extLst>
          </p:cNvPr>
          <p:cNvSpPr txBox="1"/>
          <p:nvPr/>
        </p:nvSpPr>
        <p:spPr>
          <a:xfrm rot="20133671">
            <a:off x="4322593" y="4499580"/>
            <a:ext cx="446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vam se pojavi ovakav ekran, znači da ste poranili i da se još niko nije prijavio.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CB78C7D-7164-40CA-AA01-432A4EB3BA47}"/>
              </a:ext>
            </a:extLst>
          </p:cNvPr>
          <p:cNvCxnSpPr>
            <a:stCxn id="15" idx="0"/>
          </p:cNvCxnSpPr>
          <p:nvPr/>
        </p:nvCxnSpPr>
        <p:spPr>
          <a:xfrm flipH="1" flipV="1">
            <a:off x="4045789" y="3864634"/>
            <a:ext cx="2375469" cy="6639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C536D4-3270-4AF4-9134-BC18D4265A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9B51A1E-902D-48AF-9020-955120F399B6}" type="slidenum">
              <a:rPr lang="en-US" noProof="0" smtClean="0"/>
              <a:pPr/>
              <a:t>6</a:t>
            </a:fld>
            <a:endParaRPr lang="en-US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B63778-FC66-4677-A027-EFE64E8F1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6" y="272295"/>
            <a:ext cx="6758987" cy="4739652"/>
          </a:xfrm>
          <a:prstGeom prst="rect">
            <a:avLst/>
          </a:prstGeom>
        </p:spPr>
      </p:pic>
      <p:sp>
        <p:nvSpPr>
          <p:cNvPr id="6" name="Callout: Bent Line with Border and Accent Bar 5">
            <a:extLst>
              <a:ext uri="{FF2B5EF4-FFF2-40B4-BE49-F238E27FC236}">
                <a16:creationId xmlns:a16="http://schemas.microsoft.com/office/drawing/2014/main" id="{601516B4-8366-4BC6-8908-9E62BABE0E01}"/>
              </a:ext>
            </a:extLst>
          </p:cNvPr>
          <p:cNvSpPr/>
          <p:nvPr/>
        </p:nvSpPr>
        <p:spPr>
          <a:xfrm>
            <a:off x="7504981" y="2496367"/>
            <a:ext cx="2777705" cy="721286"/>
          </a:xfrm>
          <a:prstGeom prst="accentBorderCallout2">
            <a:avLst>
              <a:gd name="adj1" fmla="val 42559"/>
              <a:gd name="adj2" fmla="val -2433"/>
              <a:gd name="adj3" fmla="val 42560"/>
              <a:gd name="adj4" fmla="val -19462"/>
              <a:gd name="adj5" fmla="val 103186"/>
              <a:gd name="adj6" fmla="val -62506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Administrator (profesor) je prijavljen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llout: Bent Line with Border and Accent Bar 7">
            <a:extLst>
              <a:ext uri="{FF2B5EF4-FFF2-40B4-BE49-F238E27FC236}">
                <a16:creationId xmlns:a16="http://schemas.microsoft.com/office/drawing/2014/main" id="{1CA81B0A-A786-4419-9BD3-8D38FCA51F08}"/>
              </a:ext>
            </a:extLst>
          </p:cNvPr>
          <p:cNvSpPr/>
          <p:nvPr/>
        </p:nvSpPr>
        <p:spPr>
          <a:xfrm>
            <a:off x="612476" y="5486859"/>
            <a:ext cx="3086194" cy="914891"/>
          </a:xfrm>
          <a:prstGeom prst="accentBorderCallout2">
            <a:avLst>
              <a:gd name="adj1" fmla="val 51116"/>
              <a:gd name="adj2" fmla="val 102226"/>
              <a:gd name="adj3" fmla="val -10212"/>
              <a:gd name="adj4" fmla="val 124637"/>
              <a:gd name="adj5" fmla="val -177216"/>
              <a:gd name="adj6" fmla="val 146128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Klikom na uđi, prijavljujete se da ste došli na sastanak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237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03ADEE-490E-4E20-90E9-3541B187F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179" y="232100"/>
            <a:ext cx="5644298" cy="6125062"/>
          </a:xfrm>
          <a:prstGeom prst="rect">
            <a:avLst/>
          </a:prstGeom>
        </p:spPr>
      </p:pic>
      <p:sp>
        <p:nvSpPr>
          <p:cNvPr id="8" name="Title 7" hidden="1">
            <a:extLst>
              <a:ext uri="{FF2B5EF4-FFF2-40B4-BE49-F238E27FC236}">
                <a16:creationId xmlns:a16="http://schemas.microsoft.com/office/drawing/2014/main" id="{D4D7552C-2487-44D3-B47B-039B6E9A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SLide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B51A1E-902D-48AF-9020-955120F399B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3" name="Callout: Bent Line with Border and Accent Bar 12">
            <a:extLst>
              <a:ext uri="{FF2B5EF4-FFF2-40B4-BE49-F238E27FC236}">
                <a16:creationId xmlns:a16="http://schemas.microsoft.com/office/drawing/2014/main" id="{E42E9FEA-3632-4D8D-9E59-C7783C933A36}"/>
              </a:ext>
            </a:extLst>
          </p:cNvPr>
          <p:cNvSpPr/>
          <p:nvPr/>
        </p:nvSpPr>
        <p:spPr>
          <a:xfrm>
            <a:off x="668587" y="479461"/>
            <a:ext cx="3605840" cy="1617945"/>
          </a:xfrm>
          <a:prstGeom prst="accentBorderCallout2">
            <a:avLst>
              <a:gd name="adj1" fmla="val 51116"/>
              <a:gd name="adj2" fmla="val 102226"/>
              <a:gd name="adj3" fmla="val 50133"/>
              <a:gd name="adj4" fmla="val 127991"/>
              <a:gd name="adj5" fmla="val 79295"/>
              <a:gd name="adj6" fmla="val 157320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Kad vam administrator (profesor) dopusti pristup, ulazite na sastanak i možete učestvovati i videti ostale sudionike sastanka.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allout: Bent Line with Border and Accent Bar 14">
            <a:extLst>
              <a:ext uri="{FF2B5EF4-FFF2-40B4-BE49-F238E27FC236}">
                <a16:creationId xmlns:a16="http://schemas.microsoft.com/office/drawing/2014/main" id="{B2FCEFCA-F00E-4256-B851-4AF976B254A4}"/>
              </a:ext>
            </a:extLst>
          </p:cNvPr>
          <p:cNvSpPr/>
          <p:nvPr/>
        </p:nvSpPr>
        <p:spPr>
          <a:xfrm>
            <a:off x="511703" y="4324486"/>
            <a:ext cx="3605840" cy="872218"/>
          </a:xfrm>
          <a:prstGeom prst="accentBorderCallout2">
            <a:avLst>
              <a:gd name="adj1" fmla="val 51116"/>
              <a:gd name="adj2" fmla="val 102226"/>
              <a:gd name="adj3" fmla="val 44268"/>
              <a:gd name="adj4" fmla="val 149044"/>
              <a:gd name="adj5" fmla="val 178035"/>
              <a:gd name="adj6" fmla="val 214497"/>
            </a:avLst>
          </a:prstGeom>
          <a:solidFill>
            <a:schemeClr val="tx1"/>
          </a:solidFill>
          <a:ln w="25400"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 sastanka izlazite klikom na crvenu slušalicu.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31361F3-27B4-4B4C-8ABE-964B5EB6CCC4}"/>
              </a:ext>
            </a:extLst>
          </p:cNvPr>
          <p:cNvSpPr txBox="1"/>
          <p:nvPr/>
        </p:nvSpPr>
        <p:spPr>
          <a:xfrm>
            <a:off x="3936522" y="6307637"/>
            <a:ext cx="2846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uključi/isključi mikrofon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7A82141-7810-49DB-8200-6EB4241D6249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6783239" y="6104592"/>
            <a:ext cx="1052424" cy="3877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F94630E-221B-461E-8662-95152E3193A5}"/>
              </a:ext>
            </a:extLst>
          </p:cNvPr>
          <p:cNvSpPr txBox="1"/>
          <p:nvPr/>
        </p:nvSpPr>
        <p:spPr>
          <a:xfrm>
            <a:off x="7790608" y="6401750"/>
            <a:ext cx="238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uključi/isključi video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326AED-53F9-4460-A42B-751DFE0DEC44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8843032" y="6192343"/>
            <a:ext cx="142334" cy="20940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219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76E342-D308-4BAC-8AB1-F6DE054D4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888" y="809104"/>
            <a:ext cx="4925112" cy="487748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77447B5-F0E0-46A6-B762-EDB20E0147BD}"/>
              </a:ext>
            </a:extLst>
          </p:cNvPr>
          <p:cNvSpPr/>
          <p:nvPr/>
        </p:nvSpPr>
        <p:spPr>
          <a:xfrm>
            <a:off x="6728604" y="2027207"/>
            <a:ext cx="3683479" cy="105242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Ako želite ponovo ući, morate ponovo uneti kod sastanka ! 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48FEAC4-E6D8-419D-B45A-D14EEFABBFC0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2898475" y="2553419"/>
            <a:ext cx="3830129" cy="6944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71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7ABB78A-604E-4760-B3DE-AC48F99B169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989" y="4530559"/>
            <a:ext cx="6213952" cy="1674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F9EF3FD-FA08-40AD-93E5-B07D0CA91A75}"/>
              </a:ext>
            </a:extLst>
          </p:cNvPr>
          <p:cNvSpPr/>
          <p:nvPr/>
        </p:nvSpPr>
        <p:spPr>
          <a:xfrm>
            <a:off x="159669" y="189780"/>
            <a:ext cx="8683296" cy="1798425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sr-Latn-R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Tutorijali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internetu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</a:p>
          <a:p>
            <a:r>
              <a:rPr lang="sr-Latn-R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https://www.youtube.com/watch?v=IywrIefVDkM&amp;ab_channel=SanjaJovanovi%C4%87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https://www.youtube.com/watch?v=pW-Q9MeDHAk&amp;ab_channel=GoogleHrvatska</a:t>
            </a:r>
            <a:r>
              <a:rPr lang="sr-Latn-R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https://www.youtube.com/watch?v=pzDh7sHwWQ0&amp;ab_channel=CenterforInformationTechnologySUMIT</a:t>
            </a:r>
            <a:r>
              <a:rPr lang="sr-Latn-R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sr-Latn-R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Tutorijali </a:t>
            </a:r>
            <a:r>
              <a:rPr lang="sr-Latn-RS" sz="14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engleskom</a:t>
            </a:r>
            <a:r>
              <a:rPr lang="sr-Latn-R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https://www.youtube.com/watch?v=wGXI0KpkR50&amp;ab_channel=Teacher%27sTech</a:t>
            </a:r>
            <a:endParaRPr lang="sr-Latn-R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https://www.youtube.com/watch?v=O8Y1vlfpbEU&amp;ab_channel=KevinStratvert</a:t>
            </a:r>
            <a:r>
              <a:rPr lang="sr-Latn-R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564536">
            <a:off x="1611836" y="2591765"/>
            <a:ext cx="8968328" cy="1674470"/>
          </a:xfrm>
        </p:spPr>
        <p:txBody>
          <a:bodyPr/>
          <a:lstStyle/>
          <a:p>
            <a:r>
              <a:rPr lang="sr-Latn-RS" sz="7200" dirty="0"/>
              <a:t>ŽELIMO VAM USPEH U RADU !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7328976_Minimalist presentation_RVA_v4" id="{DA616D2A-CFEC-48D2-90FC-DF66CF8D2F8A}" vid="{8F2838F8-33B8-457C-9B19-1E5863B0E0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3D8350-BC36-420E-83B3-2CFFF4E97F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100F67-BC3D-46B4-8D39-802DC9D7F2EB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47323504-CBC8-4A2F-BF86-8DF0D94D4A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Minimalist presentation</Template>
  <TotalTime>87</TotalTime>
  <Words>352</Words>
  <Application>Microsoft Office PowerPoint</Application>
  <PresentationFormat>Widescreen</PresentationFormat>
  <Paragraphs>42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GOOGLE MEET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Image SLide</vt:lpstr>
      <vt:lpstr>PowerPoint Presentation</vt:lpstr>
      <vt:lpstr>ŽELIMO VAM USPEH U RADU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Cover Title</dc:title>
  <dc:creator>Ilja Stanišević</dc:creator>
  <cp:lastModifiedBy>Ilja Stanisevic</cp:lastModifiedBy>
  <cp:revision>11</cp:revision>
  <dcterms:created xsi:type="dcterms:W3CDTF">2020-10-10T10:43:45Z</dcterms:created>
  <dcterms:modified xsi:type="dcterms:W3CDTF">2020-10-12T08:05:20Z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