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6" r:id="rId2"/>
    <p:sldId id="287" r:id="rId3"/>
    <p:sldId id="288" r:id="rId4"/>
    <p:sldId id="28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62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990600"/>
            <a:ext cx="10363200" cy="1371600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30400" y="3429000"/>
            <a:ext cx="93472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9144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67EA81C7-C57B-4C07-AAD3-3D7E4681AD5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7175" name="AutoShape 7"/>
          <p:cNvSpPr>
            <a:spLocks noChangeArrowheads="1"/>
          </p:cNvSpPr>
          <p:nvPr/>
        </p:nvSpPr>
        <p:spPr bwMode="auto">
          <a:xfrm>
            <a:off x="914400" y="2393950"/>
            <a:ext cx="10363200" cy="109538"/>
          </a:xfrm>
          <a:custGeom>
            <a:avLst/>
            <a:gdLst>
              <a:gd name="G0" fmla="+- 618 0 0"/>
            </a:gdLst>
            <a:ahLst/>
            <a:cxnLst>
              <a:cxn ang="0">
                <a:pos x="0" y="0"/>
              </a:cxn>
              <a:cxn ang="0">
                <a:pos x="618" y="0"/>
              </a:cxn>
              <a:cxn ang="0">
                <a:pos x="618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90956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65177-81B6-4707-A0C4-69187E1DF4F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250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C780D1-586A-46A6-AE85-51E3F65846B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9571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55651" y="1752600"/>
            <a:ext cx="5232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1251" y="1752600"/>
            <a:ext cx="5232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A01239-1001-463D-B700-5B803BCD9AA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1254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9ED73B-06E8-434B-949C-641A7DE386E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3159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84929A-9573-4658-92EE-064E201973D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541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69663B-4FAD-4FF0-B8E3-67AD5A525FD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1527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89BC00-E7D9-4D3F-8424-40E33DDBC99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7363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F373A2-43A8-4189-8817-48DDB1B65CD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8070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8DCD53-45CE-4150-ACB5-C2FCC52D922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9287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65118" y="304800"/>
            <a:ext cx="2669116" cy="5715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55651" y="304800"/>
            <a:ext cx="7806267" cy="5715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EC8AF4-7067-4DC0-894D-CDA80D07C1F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9674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6233" y="304801"/>
            <a:ext cx="10668000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55651" y="1752600"/>
            <a:ext cx="10668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148" name="AutoShape 4"/>
          <p:cNvSpPr>
            <a:spLocks noChangeArrowheads="1"/>
          </p:cNvSpPr>
          <p:nvPr/>
        </p:nvSpPr>
        <p:spPr bwMode="auto">
          <a:xfrm>
            <a:off x="812800" y="1566864"/>
            <a:ext cx="10610851" cy="109537"/>
          </a:xfrm>
          <a:custGeom>
            <a:avLst/>
            <a:gdLst>
              <a:gd name="G0" fmla="+- 585 0 0"/>
            </a:gdLst>
            <a:ahLst/>
            <a:cxnLst>
              <a:cxn ang="0">
                <a:pos x="0" y="0"/>
              </a:cxn>
              <a:cxn ang="0">
                <a:pos x="585" y="0"/>
              </a:cxn>
              <a:cxn ang="0">
                <a:pos x="585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6149" name="Line 5"/>
          <p:cNvSpPr>
            <a:spLocks noChangeShapeType="1"/>
          </p:cNvSpPr>
          <p:nvPr/>
        </p:nvSpPr>
        <p:spPr bwMode="auto">
          <a:xfrm flipV="1">
            <a:off x="812800" y="6172200"/>
            <a:ext cx="105664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</a:endParaRP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12800" y="6245225"/>
            <a:ext cx="2641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15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641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FD6EAFE-92FC-496E-99F4-B4C58B866F3C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0314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9pPr>
    </p:titleStyle>
    <p:bodyStyle>
      <a:lvl1pPr marL="469900" indent="-4699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304925" indent="-395288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</a:defRPr>
      </a:lvl3pPr>
      <a:lvl4pPr marL="1693863" indent="-3873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939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V</a:t>
            </a:r>
            <a:r>
              <a:rPr lang="sr-Latn-CS" b="1" dirty="0" smtClean="0"/>
              <a:t>ežbe 4 - </a:t>
            </a:r>
            <a:r>
              <a:rPr lang="en-US" b="1" dirty="0" smtClean="0"/>
              <a:t>IV </a:t>
            </a:r>
            <a:r>
              <a:rPr lang="en-US" b="1" dirty="0" err="1" smtClean="0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69476"/>
            <a:ext cx="10668000" cy="4050323"/>
          </a:xfrm>
        </p:spPr>
        <p:txBody>
          <a:bodyPr/>
          <a:lstStyle/>
          <a:p>
            <a:r>
              <a:rPr lang="en-US" b="1" dirty="0" smtClean="0"/>
              <a:t>7. </a:t>
            </a:r>
            <a:r>
              <a:rPr lang="sr-Latn-CS" b="1" dirty="0" smtClean="0"/>
              <a:t>Lica u osiguranju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89439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V</a:t>
            </a:r>
            <a:r>
              <a:rPr lang="sr-Latn-CS" b="1" dirty="0" smtClean="0"/>
              <a:t>ežbe 4 - </a:t>
            </a:r>
            <a:r>
              <a:rPr lang="en-US" b="1" dirty="0" smtClean="0"/>
              <a:t>IV </a:t>
            </a:r>
            <a:r>
              <a:rPr lang="en-US" b="1" dirty="0" err="1" smtClean="0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41342"/>
            <a:ext cx="10668000" cy="4078458"/>
          </a:xfrm>
        </p:spPr>
        <p:txBody>
          <a:bodyPr/>
          <a:lstStyle/>
          <a:p>
            <a:r>
              <a:rPr lang="sr-Latn-CS" b="1" dirty="0" smtClean="0"/>
              <a:t>Zadatak 1</a:t>
            </a:r>
          </a:p>
          <a:p>
            <a:pPr algn="just"/>
            <a:r>
              <a:rPr lang="sr-Latn-CS" dirty="0" smtClean="0"/>
              <a:t>Otac je zaključio ugovor o </a:t>
            </a:r>
            <a:r>
              <a:rPr lang="sr-Latn-CS" dirty="0" smtClean="0"/>
              <a:t>osiguranju </a:t>
            </a:r>
            <a:r>
              <a:rPr lang="sr-Latn-CS" dirty="0" smtClean="0"/>
              <a:t>u kompaniji “X” i platio premiju, da ako se nešto dogodi majci naknada bude isplaćena njegovoj deci. Navesti lica u ovom pravnom odnosu.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V</a:t>
            </a:r>
            <a:r>
              <a:rPr lang="sr-Latn-CS" b="1" dirty="0" smtClean="0"/>
              <a:t>ežbe 4 - </a:t>
            </a:r>
            <a:r>
              <a:rPr lang="en-US" b="1" dirty="0" smtClean="0"/>
              <a:t>IV </a:t>
            </a:r>
            <a:r>
              <a:rPr lang="en-US" b="1" dirty="0" err="1" smtClean="0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97612"/>
            <a:ext cx="10668000" cy="4022188"/>
          </a:xfrm>
        </p:spPr>
        <p:txBody>
          <a:bodyPr/>
          <a:lstStyle/>
          <a:p>
            <a:r>
              <a:rPr lang="sr-Latn-CS" b="1" dirty="0" smtClean="0"/>
              <a:t>Zadatak 2</a:t>
            </a:r>
          </a:p>
          <a:p>
            <a:pPr algn="just"/>
            <a:r>
              <a:rPr lang="sr-Latn-CS" dirty="0" smtClean="0"/>
              <a:t>Majka je zaključila ugovor o osiguranju i platila premiju, da </a:t>
            </a:r>
            <a:r>
              <a:rPr lang="sr-Latn-CS" dirty="0" smtClean="0"/>
              <a:t>ukoliko </a:t>
            </a:r>
            <a:r>
              <a:rPr lang="sr-Latn-CS" dirty="0" smtClean="0"/>
              <a:t>se njoj nešto </a:t>
            </a:r>
            <a:r>
              <a:rPr lang="sr-Latn-CS" dirty="0" smtClean="0"/>
              <a:t>dogodi, </a:t>
            </a:r>
            <a:r>
              <a:rPr lang="sr-Latn-CS" dirty="0" smtClean="0"/>
              <a:t>naknada bude isplaćena njenoj kćerki. Navesti lica u ovom pravnom odnosu.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V</a:t>
            </a:r>
            <a:r>
              <a:rPr lang="sr-Latn-CS" b="1" dirty="0" smtClean="0"/>
              <a:t>ežbe 4 - </a:t>
            </a:r>
            <a:r>
              <a:rPr lang="en-US" b="1" dirty="0" smtClean="0"/>
              <a:t>IV </a:t>
            </a:r>
            <a:r>
              <a:rPr lang="en-US" b="1" dirty="0" err="1" smtClean="0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55408"/>
            <a:ext cx="10668000" cy="4064391"/>
          </a:xfrm>
        </p:spPr>
        <p:txBody>
          <a:bodyPr/>
          <a:lstStyle/>
          <a:p>
            <a:r>
              <a:rPr lang="sr-Latn-CS" b="1" dirty="0" smtClean="0"/>
              <a:t>Zadatak 3</a:t>
            </a:r>
          </a:p>
          <a:p>
            <a:pPr algn="just"/>
            <a:r>
              <a:rPr lang="sr-Latn-CS" dirty="0" smtClean="0"/>
              <a:t>Na sajtu Narodne banke Srbije pronaći podatke o osiguravačima koji posluju na teritoriji Srbije (broj osiguravača, vlasničku strukturu)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ofile">
  <a:themeElements>
    <a:clrScheme name="Profile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Profi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Profile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file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120</Words>
  <Application>Microsoft Office PowerPoint</Application>
  <PresentationFormat>Custom</PresentationFormat>
  <Paragraphs>11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Profile</vt:lpstr>
      <vt:lpstr>Vežbe 4 - IV nedelja</vt:lpstr>
      <vt:lpstr>Vežbe 4 - IV nedelja</vt:lpstr>
      <vt:lpstr>Vežbe 4 - IV nedelja</vt:lpstr>
      <vt:lpstr>Vežbe 4 - IV nedelja</vt:lpstr>
    </vt:vector>
  </TitlesOfParts>
  <Company>HP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nedelja</dc:title>
  <dc:creator>Korisnik</dc:creator>
  <cp:lastModifiedBy>Anicici1</cp:lastModifiedBy>
  <cp:revision>12</cp:revision>
  <dcterms:created xsi:type="dcterms:W3CDTF">2018-12-15T16:56:49Z</dcterms:created>
  <dcterms:modified xsi:type="dcterms:W3CDTF">2019-01-25T20:14:25Z</dcterms:modified>
</cp:coreProperties>
</file>