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6" r:id="rId2"/>
    <p:sldId id="287" r:id="rId3"/>
    <p:sldId id="288" r:id="rId4"/>
    <p:sldId id="289" r:id="rId5"/>
    <p:sldId id="290" r:id="rId6"/>
    <p:sldId id="291" r:id="rId7"/>
    <p:sldId id="292" r:id="rId8"/>
    <p:sldId id="293" r:id="rId9"/>
    <p:sldId id="294" r:id="rId10"/>
    <p:sldId id="295" r:id="rId11"/>
    <p:sldId id="296" r:id="rId12"/>
    <p:sldId id="29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68" d="100"/>
          <a:sy n="68"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914400" y="990600"/>
            <a:ext cx="10363200" cy="1371600"/>
          </a:xfrm>
        </p:spPr>
        <p:txBody>
          <a:bodyPr/>
          <a:lstStyle>
            <a:lvl1pPr>
              <a:defRPr sz="4000"/>
            </a:lvl1pPr>
          </a:lstStyle>
          <a:p>
            <a:r>
              <a:rPr lang="en-US"/>
              <a:t>Click to edit Master title style</a:t>
            </a:r>
          </a:p>
        </p:txBody>
      </p:sp>
      <p:sp>
        <p:nvSpPr>
          <p:cNvPr id="7171" name="Rectangle 3"/>
          <p:cNvSpPr>
            <a:spLocks noGrp="1" noChangeArrowheads="1"/>
          </p:cNvSpPr>
          <p:nvPr>
            <p:ph type="subTitle" idx="1"/>
          </p:nvPr>
        </p:nvSpPr>
        <p:spPr>
          <a:xfrm>
            <a:off x="1930400" y="3429000"/>
            <a:ext cx="9347200" cy="1600200"/>
          </a:xfrm>
        </p:spPr>
        <p:txBody>
          <a:bodyPr/>
          <a:lstStyle>
            <a:lvl1pPr marL="0" indent="0">
              <a:buFont typeface="Wingdings" pitchFamily="2" charset="2"/>
              <a:buNone/>
              <a:defRPr sz="2800"/>
            </a:lvl1pPr>
          </a:lstStyle>
          <a:p>
            <a:r>
              <a:rPr lang="en-US"/>
              <a:t>Click to edit Master subtitle style</a:t>
            </a:r>
          </a:p>
        </p:txBody>
      </p:sp>
      <p:sp>
        <p:nvSpPr>
          <p:cNvPr id="7172" name="Rectangle 4"/>
          <p:cNvSpPr>
            <a:spLocks noGrp="1" noChangeArrowheads="1"/>
          </p:cNvSpPr>
          <p:nvPr>
            <p:ph type="dt" sz="half" idx="2"/>
          </p:nvPr>
        </p:nvSpPr>
        <p:spPr>
          <a:xfrm>
            <a:off x="914400" y="6248400"/>
            <a:ext cx="2540000" cy="457200"/>
          </a:xfrm>
        </p:spPr>
        <p:txBody>
          <a:bodyPr/>
          <a:lstStyle>
            <a:lvl1pPr>
              <a:defRPr/>
            </a:lvl1pPr>
          </a:lstStyle>
          <a:p>
            <a:endParaRPr lang="en-US">
              <a:solidFill>
                <a:srgbClr val="000000"/>
              </a:solidFill>
            </a:endParaRPr>
          </a:p>
        </p:txBody>
      </p:sp>
      <p:sp>
        <p:nvSpPr>
          <p:cNvPr id="7173" name="Rectangle 5"/>
          <p:cNvSpPr>
            <a:spLocks noGrp="1" noChangeArrowheads="1"/>
          </p:cNvSpPr>
          <p:nvPr>
            <p:ph type="ftr" sz="quarter" idx="3"/>
          </p:nvPr>
        </p:nvSpPr>
        <p:spPr>
          <a:xfrm>
            <a:off x="4165600" y="6248400"/>
            <a:ext cx="3860800" cy="457200"/>
          </a:xfrm>
        </p:spPr>
        <p:txBody>
          <a:bodyPr/>
          <a:lstStyle>
            <a:lvl1pPr>
              <a:defRPr/>
            </a:lvl1pPr>
          </a:lstStyle>
          <a:p>
            <a:endParaRPr lang="en-US">
              <a:solidFill>
                <a:srgbClr val="000000"/>
              </a:solidFill>
            </a:endParaRPr>
          </a:p>
        </p:txBody>
      </p:sp>
      <p:sp>
        <p:nvSpPr>
          <p:cNvPr id="7174" name="Rectangle 6"/>
          <p:cNvSpPr>
            <a:spLocks noGrp="1" noChangeArrowheads="1"/>
          </p:cNvSpPr>
          <p:nvPr>
            <p:ph type="sldNum" sz="quarter" idx="4"/>
          </p:nvPr>
        </p:nvSpPr>
        <p:spPr>
          <a:xfrm>
            <a:off x="8737600" y="6248400"/>
            <a:ext cx="2540000" cy="457200"/>
          </a:xfrm>
        </p:spPr>
        <p:txBody>
          <a:bodyPr/>
          <a:lstStyle>
            <a:lvl1pPr>
              <a:defRPr/>
            </a:lvl1pPr>
          </a:lstStyle>
          <a:p>
            <a:fld id="{67EA81C7-C57B-4C07-AAD3-3D7E4681AD53}" type="slidenum">
              <a:rPr lang="en-US">
                <a:solidFill>
                  <a:srgbClr val="000000"/>
                </a:solidFill>
              </a:rPr>
              <a:pPr/>
              <a:t>‹#›</a:t>
            </a:fld>
            <a:endParaRPr lang="en-US">
              <a:solidFill>
                <a:srgbClr val="000000"/>
              </a:solidFill>
            </a:endParaRPr>
          </a:p>
        </p:txBody>
      </p:sp>
      <p:sp>
        <p:nvSpPr>
          <p:cNvPr id="7175" name="AutoShape 7"/>
          <p:cNvSpPr>
            <a:spLocks noChangeArrowheads="1"/>
          </p:cNvSpPr>
          <p:nvPr/>
        </p:nvSpPr>
        <p:spPr bwMode="auto">
          <a:xfrm>
            <a:off x="914400" y="2393950"/>
            <a:ext cx="10363200" cy="109538"/>
          </a:xfrm>
          <a:custGeom>
            <a:avLst/>
            <a:gdLst>
              <a:gd name="G0" fmla="+- 618 0 0"/>
            </a:gdLst>
            <a:ahLst/>
            <a:cxnLst>
              <a:cxn ang="0">
                <a:pos x="0" y="0"/>
              </a:cxn>
              <a:cxn ang="0">
                <a:pos x="618" y="0"/>
              </a:cxn>
              <a:cxn ang="0">
                <a:pos x="618" y="1000"/>
              </a:cxn>
              <a:cxn ang="0">
                <a:pos x="0" y="1000"/>
              </a:cxn>
              <a:cxn ang="0">
                <a:pos x="0" y="0"/>
              </a:cxn>
              <a:cxn ang="0">
                <a:pos x="1000" y="0"/>
              </a:cxn>
            </a:cxnLst>
            <a:rect l="0" t="0" r="r" b="b"/>
            <a:pathLst>
              <a:path w="1000" h="1000" stroke="0">
                <a:moveTo>
                  <a:pt x="0" y="0"/>
                </a:moveTo>
                <a:lnTo>
                  <a:pt x="618" y="0"/>
                </a:lnTo>
                <a:lnTo>
                  <a:pt x="618"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Tree>
    <p:extLst>
      <p:ext uri="{BB962C8B-B14F-4D97-AF65-F5344CB8AC3E}">
        <p14:creationId xmlns:p14="http://schemas.microsoft.com/office/powerpoint/2010/main" xmlns="" val="129909566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2065177-81B6-4707-A0C4-69187E1DF4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4022509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98C780D1-586A-46A6-AE85-51E3F65846B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25895717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556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1251" y="1752600"/>
            <a:ext cx="5232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5A01239-1001-463D-B700-5B803BCD9AA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331254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E9ED73B-06E8-434B-949C-641A7DE386E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8231595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4E84929A-9573-4658-92EE-064E201973D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396541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D769663B-4FAD-4FF0-B8E3-67AD5A525FDC}"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2581527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A89BC00-E7D9-4D3F-8424-40E33DDBC99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7573630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3BF373A2-43A8-4189-8817-48DDB1B65CD3}"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17280702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658DCD53-45CE-4150-ACB5-C2FCC52D922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8992879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65118" y="304800"/>
            <a:ext cx="2669116" cy="5715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55651" y="304800"/>
            <a:ext cx="7806267" cy="5715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FEC8AF4-7067-4DC0-894D-CDA80D07C1F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xmlns="" val="31196746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766233" y="304801"/>
            <a:ext cx="10668000" cy="12160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6147" name="Rectangle 3"/>
          <p:cNvSpPr>
            <a:spLocks noGrp="1" noChangeArrowheads="1"/>
          </p:cNvSpPr>
          <p:nvPr>
            <p:ph type="body" idx="1"/>
          </p:nvPr>
        </p:nvSpPr>
        <p:spPr bwMode="auto">
          <a:xfrm>
            <a:off x="755651" y="1752600"/>
            <a:ext cx="106680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148" name="AutoShape 4"/>
          <p:cNvSpPr>
            <a:spLocks noChangeArrowheads="1"/>
          </p:cNvSpPr>
          <p:nvPr/>
        </p:nvSpPr>
        <p:spPr bwMode="auto">
          <a:xfrm>
            <a:off x="812800" y="1566864"/>
            <a:ext cx="10610851" cy="109537"/>
          </a:xfrm>
          <a:custGeom>
            <a:avLst/>
            <a:gdLst>
              <a:gd name="G0" fmla="+- 585 0 0"/>
            </a:gdLst>
            <a:ahLst/>
            <a:cxnLst>
              <a:cxn ang="0">
                <a:pos x="0" y="0"/>
              </a:cxn>
              <a:cxn ang="0">
                <a:pos x="585" y="0"/>
              </a:cxn>
              <a:cxn ang="0">
                <a:pos x="585" y="1000"/>
              </a:cxn>
              <a:cxn ang="0">
                <a:pos x="0" y="1000"/>
              </a:cxn>
              <a:cxn ang="0">
                <a:pos x="0" y="0"/>
              </a:cxn>
              <a:cxn ang="0">
                <a:pos x="1000" y="0"/>
              </a:cxn>
            </a:cxnLst>
            <a:rect l="0" t="0" r="r" b="b"/>
            <a:pathLst>
              <a:path w="1000" h="1000" stroke="0">
                <a:moveTo>
                  <a:pt x="0" y="0"/>
                </a:moveTo>
                <a:lnTo>
                  <a:pt x="585" y="0"/>
                </a:lnTo>
                <a:lnTo>
                  <a:pt x="585" y="1000"/>
                </a:lnTo>
                <a:lnTo>
                  <a:pt x="0" y="1000"/>
                </a:lnTo>
                <a:close/>
              </a:path>
              <a:path w="1000" h="1000">
                <a:moveTo>
                  <a:pt x="0" y="0"/>
                </a:moveTo>
                <a:lnTo>
                  <a:pt x="1000" y="0"/>
                </a:lnTo>
              </a:path>
            </a:pathLst>
          </a:custGeom>
          <a:solidFill>
            <a:schemeClr val="accent2"/>
          </a:solidFill>
          <a:ln w="9525">
            <a:solidFill>
              <a:schemeClr val="accent2"/>
            </a:solidFill>
            <a:round/>
            <a:headEnd/>
            <a:tailEnd/>
          </a:ln>
        </p:spPr>
        <p:txBody>
          <a:bodyPr/>
          <a:lstStyle/>
          <a:p>
            <a:pPr fontAlgn="base">
              <a:spcBef>
                <a:spcPct val="0"/>
              </a:spcBef>
              <a:spcAft>
                <a:spcPct val="0"/>
              </a:spcAft>
            </a:pPr>
            <a:endParaRPr lang="en-US" sz="2400">
              <a:solidFill>
                <a:srgbClr val="000000"/>
              </a:solidFill>
              <a:latin typeface="Times New Roman" pitchFamily="18" charset="0"/>
            </a:endParaRPr>
          </a:p>
        </p:txBody>
      </p:sp>
      <p:sp>
        <p:nvSpPr>
          <p:cNvPr id="6149" name="Line 5"/>
          <p:cNvSpPr>
            <a:spLocks noChangeShapeType="1"/>
          </p:cNvSpPr>
          <p:nvPr/>
        </p:nvSpPr>
        <p:spPr bwMode="auto">
          <a:xfrm flipV="1">
            <a:off x="812800" y="6172200"/>
            <a:ext cx="10566400" cy="0"/>
          </a:xfrm>
          <a:prstGeom prst="line">
            <a:avLst/>
          </a:prstGeom>
          <a:noFill/>
          <a:ln w="3175">
            <a:solidFill>
              <a:schemeClr val="accent2"/>
            </a:solidFill>
            <a:round/>
            <a:headEnd/>
            <a:tailEnd/>
          </a:ln>
          <a:effectLst/>
        </p:spPr>
        <p:txBody>
          <a:bodyPr/>
          <a:lstStyle/>
          <a:p>
            <a:pPr eaLnBrk="0" fontAlgn="base" hangingPunct="0">
              <a:spcBef>
                <a:spcPct val="0"/>
              </a:spcBef>
              <a:spcAft>
                <a:spcPct val="0"/>
              </a:spcAft>
            </a:pPr>
            <a:endParaRPr lang="en-US" sz="2800">
              <a:solidFill>
                <a:srgbClr val="000000"/>
              </a:solidFill>
            </a:endParaRPr>
          </a:p>
        </p:txBody>
      </p:sp>
      <p:sp>
        <p:nvSpPr>
          <p:cNvPr id="6150" name="Rectangle 6"/>
          <p:cNvSpPr>
            <a:spLocks noGrp="1" noChangeArrowheads="1"/>
          </p:cNvSpPr>
          <p:nvPr>
            <p:ph type="dt" sz="half" idx="2"/>
          </p:nvPr>
        </p:nvSpPr>
        <p:spPr bwMode="auto">
          <a:xfrm>
            <a:off x="8128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fontAlgn="base">
              <a:spcBef>
                <a:spcPct val="0"/>
              </a:spcBef>
              <a:spcAft>
                <a:spcPct val="0"/>
              </a:spcAft>
            </a:pPr>
            <a:endParaRPr lang="en-US">
              <a:solidFill>
                <a:srgbClr val="000000"/>
              </a:solidFill>
            </a:endParaRPr>
          </a:p>
        </p:txBody>
      </p:sp>
      <p:sp>
        <p:nvSpPr>
          <p:cNvPr id="6151" name="Rectangle 7"/>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a:lvl1pPr>
          </a:lstStyle>
          <a:p>
            <a:pPr fontAlgn="base">
              <a:spcBef>
                <a:spcPct val="0"/>
              </a:spcBef>
              <a:spcAft>
                <a:spcPct val="0"/>
              </a:spcAft>
            </a:pPr>
            <a:endParaRPr lang="en-US">
              <a:solidFill>
                <a:srgbClr val="000000"/>
              </a:solidFill>
            </a:endParaRPr>
          </a:p>
        </p:txBody>
      </p:sp>
      <p:sp>
        <p:nvSpPr>
          <p:cNvPr id="6152" name="Rectangle 8"/>
          <p:cNvSpPr>
            <a:spLocks noGrp="1" noChangeArrowheads="1"/>
          </p:cNvSpPr>
          <p:nvPr>
            <p:ph type="sldNum" sz="quarter" idx="4"/>
          </p:nvPr>
        </p:nvSpPr>
        <p:spPr bwMode="auto">
          <a:xfrm>
            <a:off x="8737600" y="6245225"/>
            <a:ext cx="2641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fontAlgn="base">
              <a:spcBef>
                <a:spcPct val="0"/>
              </a:spcBef>
              <a:spcAft>
                <a:spcPct val="0"/>
              </a:spcAft>
            </a:pPr>
            <a:fld id="{5FD6EAFE-92FC-496E-99F4-B4C58B866F3C}" type="slidenum">
              <a:rPr lang="en-US">
                <a:solidFill>
                  <a:srgbClr val="000000"/>
                </a:solidFill>
              </a:rPr>
              <a:pPr fontAlgn="base">
                <a:spcBef>
                  <a:spcPct val="0"/>
                </a:spcBef>
                <a:spcAft>
                  <a:spcPct val="0"/>
                </a:spcAft>
              </a:pPr>
              <a:t>‹#›</a:t>
            </a:fld>
            <a:endParaRPr lang="en-US">
              <a:solidFill>
                <a:srgbClr val="000000"/>
              </a:solidFill>
            </a:endParaRPr>
          </a:p>
        </p:txBody>
      </p:sp>
    </p:spTree>
    <p:extLst>
      <p:ext uri="{BB962C8B-B14F-4D97-AF65-F5344CB8AC3E}">
        <p14:creationId xmlns:p14="http://schemas.microsoft.com/office/powerpoint/2010/main" xmlns="" val="6703142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rtl="0" fontAlgn="base">
        <a:spcBef>
          <a:spcPct val="0"/>
        </a:spcBef>
        <a:spcAft>
          <a:spcPct val="0"/>
        </a:spcAft>
        <a:defRPr sz="3800">
          <a:solidFill>
            <a:schemeClr val="tx2"/>
          </a:solidFill>
          <a:latin typeface="+mj-lt"/>
          <a:ea typeface="+mj-ea"/>
          <a:cs typeface="+mj-cs"/>
        </a:defRPr>
      </a:lvl1pPr>
      <a:lvl2pPr algn="l" rtl="0" fontAlgn="base">
        <a:spcBef>
          <a:spcPct val="0"/>
        </a:spcBef>
        <a:spcAft>
          <a:spcPct val="0"/>
        </a:spcAft>
        <a:defRPr sz="3800">
          <a:solidFill>
            <a:schemeClr val="tx2"/>
          </a:solidFill>
          <a:latin typeface="Verdana" pitchFamily="34" charset="0"/>
        </a:defRPr>
      </a:lvl2pPr>
      <a:lvl3pPr algn="l" rtl="0" fontAlgn="base">
        <a:spcBef>
          <a:spcPct val="0"/>
        </a:spcBef>
        <a:spcAft>
          <a:spcPct val="0"/>
        </a:spcAft>
        <a:defRPr sz="3800">
          <a:solidFill>
            <a:schemeClr val="tx2"/>
          </a:solidFill>
          <a:latin typeface="Verdana" pitchFamily="34" charset="0"/>
        </a:defRPr>
      </a:lvl3pPr>
      <a:lvl4pPr algn="l" rtl="0" fontAlgn="base">
        <a:spcBef>
          <a:spcPct val="0"/>
        </a:spcBef>
        <a:spcAft>
          <a:spcPct val="0"/>
        </a:spcAft>
        <a:defRPr sz="3800">
          <a:solidFill>
            <a:schemeClr val="tx2"/>
          </a:solidFill>
          <a:latin typeface="Verdana" pitchFamily="34" charset="0"/>
        </a:defRPr>
      </a:lvl4pPr>
      <a:lvl5pPr algn="l" rtl="0" fontAlgn="base">
        <a:spcBef>
          <a:spcPct val="0"/>
        </a:spcBef>
        <a:spcAft>
          <a:spcPct val="0"/>
        </a:spcAft>
        <a:defRPr sz="3800">
          <a:solidFill>
            <a:schemeClr val="tx2"/>
          </a:solidFill>
          <a:latin typeface="Verdana" pitchFamily="34" charset="0"/>
        </a:defRPr>
      </a:lvl5pPr>
      <a:lvl6pPr marL="457200" algn="l" rtl="0" fontAlgn="base">
        <a:spcBef>
          <a:spcPct val="0"/>
        </a:spcBef>
        <a:spcAft>
          <a:spcPct val="0"/>
        </a:spcAft>
        <a:defRPr sz="3800">
          <a:solidFill>
            <a:schemeClr val="tx2"/>
          </a:solidFill>
          <a:latin typeface="Verdana" pitchFamily="34" charset="0"/>
        </a:defRPr>
      </a:lvl6pPr>
      <a:lvl7pPr marL="914400" algn="l" rtl="0" fontAlgn="base">
        <a:spcBef>
          <a:spcPct val="0"/>
        </a:spcBef>
        <a:spcAft>
          <a:spcPct val="0"/>
        </a:spcAft>
        <a:defRPr sz="3800">
          <a:solidFill>
            <a:schemeClr val="tx2"/>
          </a:solidFill>
          <a:latin typeface="Verdana" pitchFamily="34" charset="0"/>
        </a:defRPr>
      </a:lvl7pPr>
      <a:lvl8pPr marL="1371600" algn="l" rtl="0" fontAlgn="base">
        <a:spcBef>
          <a:spcPct val="0"/>
        </a:spcBef>
        <a:spcAft>
          <a:spcPct val="0"/>
        </a:spcAft>
        <a:defRPr sz="3800">
          <a:solidFill>
            <a:schemeClr val="tx2"/>
          </a:solidFill>
          <a:latin typeface="Verdana" pitchFamily="34" charset="0"/>
        </a:defRPr>
      </a:lvl8pPr>
      <a:lvl9pPr marL="1828800" algn="l" rtl="0" fontAlgn="base">
        <a:spcBef>
          <a:spcPct val="0"/>
        </a:spcBef>
        <a:spcAft>
          <a:spcPct val="0"/>
        </a:spcAft>
        <a:defRPr sz="3800">
          <a:solidFill>
            <a:schemeClr val="tx2"/>
          </a:solidFill>
          <a:latin typeface="Verdana" pitchFamily="34" charset="0"/>
        </a:defRPr>
      </a:lvl9pPr>
    </p:titleStyle>
    <p:bodyStyle>
      <a:lvl1pPr marL="469900" indent="-469900" algn="l" rtl="0" fontAlgn="base">
        <a:spcBef>
          <a:spcPct val="20000"/>
        </a:spcBef>
        <a:spcAft>
          <a:spcPct val="0"/>
        </a:spcAft>
        <a:buClr>
          <a:schemeClr val="accent2"/>
        </a:buClr>
        <a:buFont typeface="Wingdings" pitchFamily="2" charset="2"/>
        <a:buChar char="o"/>
        <a:defRPr sz="3000">
          <a:solidFill>
            <a:schemeClr val="tx1"/>
          </a:solidFill>
          <a:latin typeface="+mn-lt"/>
          <a:ea typeface="+mn-ea"/>
          <a:cs typeface="+mn-cs"/>
        </a:defRPr>
      </a:lvl1pPr>
      <a:lvl2pPr marL="908050" indent="-436563" algn="l" rtl="0" fontAlgn="base">
        <a:spcBef>
          <a:spcPct val="20000"/>
        </a:spcBef>
        <a:spcAft>
          <a:spcPct val="0"/>
        </a:spcAft>
        <a:buClr>
          <a:schemeClr val="accent2"/>
        </a:buClr>
        <a:buFont typeface="Wingdings" pitchFamily="2" charset="2"/>
        <a:buChar char="n"/>
        <a:defRPr sz="2600">
          <a:solidFill>
            <a:schemeClr val="tx1"/>
          </a:solidFill>
          <a:latin typeface="+mn-lt"/>
        </a:defRPr>
      </a:lvl2pPr>
      <a:lvl3pPr marL="1304925" indent="-395288" algn="l" rtl="0" fontAlgn="base">
        <a:spcBef>
          <a:spcPct val="20000"/>
        </a:spcBef>
        <a:spcAft>
          <a:spcPct val="0"/>
        </a:spcAft>
        <a:buClr>
          <a:schemeClr val="accent2"/>
        </a:buClr>
        <a:buFont typeface="Wingdings" pitchFamily="2" charset="2"/>
        <a:buChar char="o"/>
        <a:defRPr sz="2300">
          <a:solidFill>
            <a:schemeClr val="tx1"/>
          </a:solidFill>
          <a:latin typeface="+mn-lt"/>
        </a:defRPr>
      </a:lvl3pPr>
      <a:lvl4pPr marL="1693863" indent="-387350" algn="l" rtl="0" fontAlgn="base">
        <a:spcBef>
          <a:spcPct val="20000"/>
        </a:spcBef>
        <a:spcAft>
          <a:spcPct val="0"/>
        </a:spcAft>
        <a:buClr>
          <a:schemeClr val="accent2"/>
        </a:buClr>
        <a:buFont typeface="Wingdings" pitchFamily="2" charset="2"/>
        <a:buChar char="n"/>
        <a:defRPr sz="2000">
          <a:solidFill>
            <a:schemeClr val="tx1"/>
          </a:solidFill>
          <a:latin typeface="+mn-lt"/>
        </a:defRPr>
      </a:lvl4pPr>
      <a:lvl5pPr marL="20939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5pPr>
      <a:lvl6pPr marL="25511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6pPr>
      <a:lvl7pPr marL="30083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7pPr>
      <a:lvl8pPr marL="34655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8pPr>
      <a:lvl9pPr marL="3922713" indent="-398463" algn="l" rtl="0" fontAlgn="base">
        <a:spcBef>
          <a:spcPct val="25000"/>
        </a:spcBef>
        <a:spcAft>
          <a:spcPct val="0"/>
        </a:spcAft>
        <a:buClr>
          <a:schemeClr val="accent2"/>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11 - X</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1969476"/>
            <a:ext cx="10668000" cy="4050323"/>
          </a:xfrm>
        </p:spPr>
        <p:txBody>
          <a:bodyPr/>
          <a:lstStyle/>
          <a:p>
            <a:r>
              <a:rPr lang="sr-Latn-CS" b="1" dirty="0" smtClean="0"/>
              <a:t>16. </a:t>
            </a:r>
            <a:r>
              <a:rPr lang="sr-Latn-RS" b="1" dirty="0" smtClean="0"/>
              <a:t>Osiguranje lica</a:t>
            </a:r>
            <a:endParaRPr lang="sr-Latn-CS" b="1" dirty="0" smtClean="0"/>
          </a:p>
          <a:p>
            <a:r>
              <a:rPr lang="sr-Latn-CS" b="1" dirty="0" smtClean="0"/>
              <a:t>17. </a:t>
            </a:r>
            <a:r>
              <a:rPr lang="sr-Latn-RS" b="1" dirty="0" smtClean="0"/>
              <a:t>Osiguranje od posledica nesrećnog slučaja</a:t>
            </a:r>
            <a:endParaRPr lang="en-US" b="1" dirty="0" smtClean="0"/>
          </a:p>
          <a:p>
            <a:endParaRPr lang="en-US" dirty="0"/>
          </a:p>
        </p:txBody>
      </p:sp>
    </p:spTree>
    <p:extLst>
      <p:ext uri="{BB962C8B-B14F-4D97-AF65-F5344CB8AC3E}">
        <p14:creationId xmlns:p14="http://schemas.microsoft.com/office/powerpoint/2010/main" xmlns="" val="39894395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V</a:t>
            </a:r>
            <a:r>
              <a:rPr lang="sr-Latn-CS" b="1" dirty="0" smtClean="0"/>
              <a:t>ežbe 11 - X</a:t>
            </a:r>
            <a:r>
              <a:rPr lang="en-US" b="1" dirty="0" smtClean="0"/>
              <a:t>I </a:t>
            </a:r>
            <a:r>
              <a:rPr lang="en-US" b="1" dirty="0" err="1" smtClean="0"/>
              <a:t>nedelja</a:t>
            </a:r>
            <a:endParaRPr lang="en-US" b="1" dirty="0"/>
          </a:p>
        </p:txBody>
      </p:sp>
      <p:sp>
        <p:nvSpPr>
          <p:cNvPr id="3" name="Content Placeholder 2"/>
          <p:cNvSpPr>
            <a:spLocks noGrp="1"/>
          </p:cNvSpPr>
          <p:nvPr>
            <p:ph idx="1"/>
          </p:nvPr>
        </p:nvSpPr>
        <p:spPr>
          <a:xfrm>
            <a:off x="755651" y="1955409"/>
            <a:ext cx="10668000" cy="4234375"/>
          </a:xfrm>
        </p:spPr>
        <p:txBody>
          <a:bodyPr/>
          <a:lstStyle/>
          <a:p>
            <a:r>
              <a:rPr lang="sr-Latn-RS" b="1" dirty="0" smtClean="0"/>
              <a:t>Zadatak 1</a:t>
            </a:r>
          </a:p>
          <a:p>
            <a:pPr algn="just"/>
            <a:r>
              <a:rPr lang="sr-Latn-RS" dirty="0" smtClean="0"/>
              <a:t>Lice „X“ je zaključilo ugovor o mešovitom životnom osiguranju prema kome osigurana suma u slučaju smrti ili doživljenja iznosi 10.500 evra, mesečna premija je 50 evra, a trajanje ugovornog odnosa do 15 godina. Lice „X“ je redovno plaćalo premiju osiguranja svakog meseca po 50 evra. Nakon dve godine i šest meseci, lice je prestalo da radi i više nije u mogućnosti da plaća premiju osiguranja.</a:t>
            </a:r>
            <a:endParaRPr lang="en-US" dirty="0"/>
          </a:p>
        </p:txBody>
      </p:sp>
    </p:spTree>
    <p:extLst>
      <p:ext uri="{BB962C8B-B14F-4D97-AF65-F5344CB8AC3E}">
        <p14:creationId xmlns:p14="http://schemas.microsoft.com/office/powerpoint/2010/main" xmlns="" val="26221449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000000"/>
                </a:solidFill>
              </a:rPr>
              <a:t>V</a:t>
            </a:r>
            <a:r>
              <a:rPr lang="sr-Latn-CS" b="1" dirty="0">
                <a:solidFill>
                  <a:srgbClr val="000000"/>
                </a:solidFill>
              </a:rPr>
              <a:t>ežbe 11 - X</a:t>
            </a:r>
            <a:r>
              <a:rPr lang="en-US" b="1" dirty="0">
                <a:solidFill>
                  <a:srgbClr val="000000"/>
                </a:solidFill>
              </a:rPr>
              <a:t>I </a:t>
            </a:r>
            <a:r>
              <a:rPr lang="en-US" b="1" dirty="0" err="1">
                <a:solidFill>
                  <a:srgbClr val="000000"/>
                </a:solidFill>
              </a:rPr>
              <a:t>nedelja</a:t>
            </a:r>
            <a:endParaRPr lang="en-US" b="1" dirty="0"/>
          </a:p>
        </p:txBody>
      </p:sp>
      <p:sp>
        <p:nvSpPr>
          <p:cNvPr id="3" name="Content Placeholder 2"/>
          <p:cNvSpPr>
            <a:spLocks noGrp="1"/>
          </p:cNvSpPr>
          <p:nvPr>
            <p:ph idx="1"/>
          </p:nvPr>
        </p:nvSpPr>
        <p:spPr>
          <a:xfrm>
            <a:off x="755651" y="2025748"/>
            <a:ext cx="10668000" cy="4093698"/>
          </a:xfrm>
        </p:spPr>
        <p:txBody>
          <a:bodyPr/>
          <a:lstStyle/>
          <a:p>
            <a:pPr algn="just"/>
            <a:r>
              <a:rPr lang="sr-Latn-RS" sz="2800" dirty="0" smtClean="0"/>
              <a:t>Do tada je po osnovu ugovora, a na ime premije osiguranja lice „X“ uplatilo iznos od 1.500 evra. Sledećeg meseca lice nije uplatilo premiju u iznosu od 50 evra. Osiguravajuće društvo je poslalo (preporučeno pismo) poziv da se uplati mesečna premija osiguranja u roku od 30 dana od prijema poziva.</a:t>
            </a:r>
          </a:p>
          <a:p>
            <a:pPr algn="just"/>
            <a:r>
              <a:rPr lang="sr-Latn-RS" sz="2800" dirty="0" smtClean="0"/>
              <a:t>Po pozivu, lice nije postupilo i nije uplatilo pomenut iznos na ime premije osiguranja, zbog čega je ugovor o osiguranju raskinut </a:t>
            </a:r>
            <a:endParaRPr lang="en-US" sz="2800" dirty="0"/>
          </a:p>
        </p:txBody>
      </p:sp>
    </p:spTree>
    <p:extLst>
      <p:ext uri="{BB962C8B-B14F-4D97-AF65-F5344CB8AC3E}">
        <p14:creationId xmlns:p14="http://schemas.microsoft.com/office/powerpoint/2010/main" xmlns="" val="10157021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66233" y="2025748"/>
            <a:ext cx="10668000" cy="4035616"/>
          </a:xfrm>
        </p:spPr>
        <p:txBody>
          <a:bodyPr/>
          <a:lstStyle/>
          <a:p>
            <a:pPr algn="just"/>
            <a:r>
              <a:rPr lang="sr-Latn-RS" dirty="0" smtClean="0"/>
              <a:t>Posle nekoliko meseci lice „X“ se obratilo društvu za osiguranje sa zahtevom da izvrši povraćaj do tada uplaćenih sredstava na ime premije osiguranja jer više ne može da plaća ugovorene iznose.</a:t>
            </a:r>
          </a:p>
          <a:p>
            <a:pPr algn="just"/>
            <a:r>
              <a:rPr lang="sr-Latn-RS" dirty="0" smtClean="0"/>
              <a:t>Društvo za osiguranje obaveštava lice „X“ da u skladu sa ugovorom, nema nikakvu obavezu da izvrši povraćaj novca</a:t>
            </a:r>
            <a:endParaRPr lang="sr-Latn-RS" dirty="0"/>
          </a:p>
          <a:p>
            <a:pPr algn="just"/>
            <a:r>
              <a:rPr lang="sr-Latn-RS" dirty="0" smtClean="0"/>
              <a:t>Pitanje: koji biste savet dali licu „X“ u datoj situaciji</a:t>
            </a:r>
            <a:endParaRPr lang="en-US" dirty="0"/>
          </a:p>
        </p:txBody>
      </p:sp>
    </p:spTree>
    <p:extLst>
      <p:ext uri="{BB962C8B-B14F-4D97-AF65-F5344CB8AC3E}">
        <p14:creationId xmlns:p14="http://schemas.microsoft.com/office/powerpoint/2010/main" xmlns="" val="869286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983544"/>
            <a:ext cx="10668000" cy="4036255"/>
          </a:xfrm>
        </p:spPr>
        <p:txBody>
          <a:bodyPr/>
          <a:lstStyle/>
          <a:p>
            <a:r>
              <a:rPr lang="sr-Latn-RS" sz="2800" b="1" dirty="0" smtClean="0"/>
              <a:t>Zadatak 2</a:t>
            </a:r>
          </a:p>
          <a:p>
            <a:r>
              <a:rPr lang="sr-Latn-RS" sz="2800" dirty="0" smtClean="0"/>
              <a:t>Postupak prijave osiguranog slučaja</a:t>
            </a:r>
          </a:p>
          <a:p>
            <a:pPr algn="just"/>
            <a:r>
              <a:rPr lang="sr-Latn-RS" sz="2800" dirty="0" smtClean="0"/>
              <a:t>Ukoliko se dogodi osigurani slučaj potrebno je tu informaciju prijaviti osiguravajućoj kompaniji i zastupniku u osiguranju, kako bi se pokrenuo postupak utvrđivanja prava na isplatu osigurane sume</a:t>
            </a:r>
          </a:p>
        </p:txBody>
      </p:sp>
    </p:spTree>
    <p:extLst>
      <p:ext uri="{BB962C8B-B14F-4D97-AF65-F5344CB8AC3E}">
        <p14:creationId xmlns:p14="http://schemas.microsoft.com/office/powerpoint/2010/main" xmlns="" val="2908284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997612"/>
            <a:ext cx="10668000" cy="4022188"/>
          </a:xfrm>
        </p:spPr>
        <p:txBody>
          <a:bodyPr/>
          <a:lstStyle/>
          <a:p>
            <a:pPr lvl="0" algn="just">
              <a:buClr>
                <a:srgbClr val="CC0000"/>
              </a:buClr>
            </a:pPr>
            <a:r>
              <a:rPr lang="sr-Latn-RS" sz="2800" dirty="0">
                <a:solidFill>
                  <a:srgbClr val="000000"/>
                </a:solidFill>
              </a:rPr>
              <a:t>Analizirati sadržinu zahteve </a:t>
            </a:r>
            <a:r>
              <a:rPr lang="sr-Latn-RS" sz="2800" dirty="0" smtClean="0">
                <a:solidFill>
                  <a:srgbClr val="000000"/>
                </a:solidFill>
              </a:rPr>
              <a:t>za prijavu osiguranog slučaja koji </a:t>
            </a:r>
            <a:r>
              <a:rPr lang="sr-Latn-RS" sz="2800" dirty="0">
                <a:solidFill>
                  <a:srgbClr val="000000"/>
                </a:solidFill>
              </a:rPr>
              <a:t>su dati u prilogu: </a:t>
            </a:r>
          </a:p>
          <a:p>
            <a:pPr lvl="0" algn="just">
              <a:buClr>
                <a:srgbClr val="CC0000"/>
              </a:buClr>
            </a:pPr>
            <a:r>
              <a:rPr lang="sr-Latn-RS" sz="2800" dirty="0">
                <a:solidFill>
                  <a:srgbClr val="000000"/>
                </a:solidFill>
              </a:rPr>
              <a:t>Zahtev za isplatu osigurane sume u slučaju doživljenja</a:t>
            </a:r>
          </a:p>
          <a:p>
            <a:pPr lvl="0" algn="just">
              <a:buClr>
                <a:srgbClr val="CC0000"/>
              </a:buClr>
            </a:pPr>
            <a:r>
              <a:rPr lang="sr-Latn-RS" sz="2800" dirty="0">
                <a:solidFill>
                  <a:srgbClr val="000000"/>
                </a:solidFill>
              </a:rPr>
              <a:t>Zahtev za isplatu osigurane sume u slučaju smrti</a:t>
            </a:r>
          </a:p>
          <a:p>
            <a:pPr lvl="0" algn="just">
              <a:buClr>
                <a:srgbClr val="CC0000"/>
              </a:buClr>
            </a:pPr>
            <a:r>
              <a:rPr lang="sr-Latn-RS" sz="2800" dirty="0">
                <a:solidFill>
                  <a:srgbClr val="000000"/>
                </a:solidFill>
              </a:rPr>
              <a:t>Zahtev za isplatu otkupne vrednosti</a:t>
            </a:r>
          </a:p>
          <a:p>
            <a:pPr lvl="0" algn="just">
              <a:buClr>
                <a:srgbClr val="CC0000"/>
              </a:buClr>
            </a:pPr>
            <a:r>
              <a:rPr lang="sr-Latn-RS" sz="2800" dirty="0">
                <a:solidFill>
                  <a:srgbClr val="000000"/>
                </a:solidFill>
              </a:rPr>
              <a:t>Koja dokumentacije je potrebna kada nastupi </a:t>
            </a:r>
            <a:r>
              <a:rPr lang="sr-Latn-RS" sz="2800" dirty="0" smtClean="0">
                <a:solidFill>
                  <a:srgbClr val="000000"/>
                </a:solidFill>
              </a:rPr>
              <a:t>osigurani</a:t>
            </a:r>
            <a:r>
              <a:rPr lang="sr-Latn-RS" dirty="0"/>
              <a:t> </a:t>
            </a:r>
            <a:r>
              <a:rPr lang="sr-Latn-RS" dirty="0" smtClean="0"/>
              <a:t>slučaj?</a:t>
            </a:r>
            <a:endParaRPr lang="sr-Latn-RS" sz="2800" dirty="0" smtClean="0">
              <a:solidFill>
                <a:srgbClr val="000000"/>
              </a:solidFill>
            </a:endParaRPr>
          </a:p>
        </p:txBody>
      </p:sp>
    </p:spTree>
    <p:extLst>
      <p:ext uri="{BB962C8B-B14F-4D97-AF65-F5344CB8AC3E}">
        <p14:creationId xmlns:p14="http://schemas.microsoft.com/office/powerpoint/2010/main" xmlns="" val="34126732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752599"/>
            <a:ext cx="10668000" cy="4409049"/>
          </a:xfrm>
        </p:spPr>
        <p:txBody>
          <a:bodyPr/>
          <a:lstStyle/>
          <a:p>
            <a:r>
              <a:rPr lang="sr-Latn-RS" b="1" dirty="0" smtClean="0"/>
              <a:t>Zadatak 4</a:t>
            </a:r>
          </a:p>
          <a:p>
            <a:pPr algn="just"/>
            <a:r>
              <a:rPr lang="sr-Latn-RS" dirty="0" smtClean="0"/>
              <a:t>Analizirati segmente opštih uslove za osiguranje lica od </a:t>
            </a:r>
            <a:r>
              <a:rPr lang="sr-Latn-RS" dirty="0" smtClean="0"/>
              <a:t>posledice </a:t>
            </a:r>
            <a:r>
              <a:rPr lang="sr-Latn-RS" dirty="0" smtClean="0"/>
              <a:t>nesrećnog slučaja (nezgode)</a:t>
            </a:r>
          </a:p>
          <a:p>
            <a:pPr algn="just"/>
            <a:r>
              <a:rPr lang="sr-Latn-RS" dirty="0" smtClean="0"/>
              <a:t>Opšti uslovi su dati u prilogu (od 9 strane)</a:t>
            </a:r>
          </a:p>
          <a:p>
            <a:pPr lvl="0" algn="just">
              <a:buClr>
                <a:srgbClr val="CC0000"/>
              </a:buClr>
            </a:pPr>
            <a:r>
              <a:rPr lang="sr-Latn-RS" dirty="0">
                <a:solidFill>
                  <a:srgbClr val="000000"/>
                </a:solidFill>
              </a:rPr>
              <a:t>Opšti uslovi osiguranja, pored definisanja pojma nesrećnog slučaja i navođenja događaja koji se u smislu osiguranja </a:t>
            </a:r>
            <a:r>
              <a:rPr lang="sr-Latn-RS" dirty="0" smtClean="0">
                <a:solidFill>
                  <a:srgbClr val="000000"/>
                </a:solidFill>
              </a:rPr>
              <a:t>smatraju, odnosno ne smatraju nesrećnim slučajem, sadrže odredbe o posebnom isključenju rizika. Na šta se odnose ova isključenja?</a:t>
            </a:r>
            <a:endParaRPr lang="en-US" dirty="0">
              <a:solidFill>
                <a:srgbClr val="000000"/>
              </a:solidFill>
            </a:endParaRPr>
          </a:p>
          <a:p>
            <a:endParaRPr lang="en-US" dirty="0"/>
          </a:p>
        </p:txBody>
      </p:sp>
    </p:spTree>
    <p:extLst>
      <p:ext uri="{BB962C8B-B14F-4D97-AF65-F5344CB8AC3E}">
        <p14:creationId xmlns:p14="http://schemas.microsoft.com/office/powerpoint/2010/main" xmlns="" val="2516623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752600"/>
            <a:ext cx="10668000" cy="4479388"/>
          </a:xfrm>
        </p:spPr>
        <p:txBody>
          <a:bodyPr/>
          <a:lstStyle/>
          <a:p>
            <a:r>
              <a:rPr lang="sr-Latn-RS" b="1" dirty="0" smtClean="0"/>
              <a:t>Zadatak 5</a:t>
            </a:r>
          </a:p>
          <a:p>
            <a:pPr algn="just"/>
            <a:r>
              <a:rPr lang="sr-Latn-RS" dirty="0" smtClean="0"/>
              <a:t>U prilogu su date sledeće prijave: prijava koja se koristi kod smrtnog slučaja i prijava nesrećnog slučaja u Kompaniji Dunav osiguranje</a:t>
            </a:r>
          </a:p>
          <a:p>
            <a:pPr algn="just"/>
            <a:r>
              <a:rPr lang="sr-Latn-RS" dirty="0" smtClean="0"/>
              <a:t>Objasniti na osnovu datih prijava:</a:t>
            </a:r>
          </a:p>
          <a:p>
            <a:pPr algn="just"/>
            <a:r>
              <a:rPr lang="sr-Latn-RS" dirty="0" smtClean="0"/>
              <a:t>Ko se može pojaviti u ulozi ugovarača osiguranja, osiguranika i korisnika osiguranja?</a:t>
            </a:r>
          </a:p>
          <a:p>
            <a:pPr algn="just"/>
            <a:r>
              <a:rPr lang="sr-Latn-RS" dirty="0" smtClean="0"/>
              <a:t>Koja se dokumenta moraju obezbediti u oba slučaja?</a:t>
            </a:r>
            <a:endParaRPr lang="en-US" dirty="0"/>
          </a:p>
        </p:txBody>
      </p:sp>
    </p:spTree>
    <p:extLst>
      <p:ext uri="{BB962C8B-B14F-4D97-AF65-F5344CB8AC3E}">
        <p14:creationId xmlns:p14="http://schemas.microsoft.com/office/powerpoint/2010/main" xmlns="" val="1853310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997612"/>
            <a:ext cx="10668000" cy="4022188"/>
          </a:xfrm>
        </p:spPr>
        <p:txBody>
          <a:bodyPr/>
          <a:lstStyle/>
          <a:p>
            <a:r>
              <a:rPr lang="sr-Latn-RS" b="1" dirty="0" smtClean="0"/>
              <a:t>Zadatak</a:t>
            </a:r>
            <a:r>
              <a:rPr lang="sr-Latn-RS" dirty="0" smtClean="0"/>
              <a:t> </a:t>
            </a:r>
            <a:r>
              <a:rPr lang="sr-Latn-RS" b="1" dirty="0" smtClean="0"/>
              <a:t>6</a:t>
            </a:r>
          </a:p>
          <a:p>
            <a:pPr algn="just"/>
            <a:r>
              <a:rPr lang="sr-Latn-RS" dirty="0" smtClean="0"/>
              <a:t>Poznavajući osnovne karakteristike osiguranja lica, dati mišljenje:</a:t>
            </a:r>
          </a:p>
          <a:p>
            <a:pPr algn="just"/>
            <a:r>
              <a:rPr lang="sr-Latn-RS" dirty="0" smtClean="0"/>
              <a:t>1) zašto kod osiguranja lica ne postoji nadosiguranje i podosiguranje?</a:t>
            </a:r>
          </a:p>
          <a:p>
            <a:pPr algn="just"/>
            <a:r>
              <a:rPr lang="sr-Latn-RS" dirty="0" smtClean="0"/>
              <a:t>2) zbog čega bi postojanje načela materijalnog interesa kod osiguranja lica bilo nemoralno?</a:t>
            </a:r>
            <a:endParaRPr lang="en-US" dirty="0"/>
          </a:p>
        </p:txBody>
      </p:sp>
    </p:spTree>
    <p:extLst>
      <p:ext uri="{BB962C8B-B14F-4D97-AF65-F5344CB8AC3E}">
        <p14:creationId xmlns:p14="http://schemas.microsoft.com/office/powerpoint/2010/main" xmlns="" val="14910065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969476"/>
            <a:ext cx="10668000" cy="4164037"/>
          </a:xfrm>
        </p:spPr>
        <p:txBody>
          <a:bodyPr/>
          <a:lstStyle/>
          <a:p>
            <a:r>
              <a:rPr lang="sr-Latn-RS" b="1" dirty="0" smtClean="0"/>
              <a:t>Zadatak 7</a:t>
            </a:r>
          </a:p>
          <a:p>
            <a:pPr algn="just"/>
            <a:r>
              <a:rPr lang="sr-Latn-RS" dirty="0" smtClean="0"/>
              <a:t>Osiguranje života u Srbiji nije dovoljno razvijeno. </a:t>
            </a:r>
            <a:endParaRPr lang="sr-Latn-RS" dirty="0"/>
          </a:p>
          <a:p>
            <a:pPr algn="just"/>
            <a:r>
              <a:rPr lang="sr-Latn-RS" dirty="0" smtClean="0"/>
              <a:t>Koji su razlozi nerazvijenog životnog osiguranja u Srbiji?</a:t>
            </a:r>
          </a:p>
          <a:p>
            <a:pPr lvl="0" algn="just">
              <a:buClr>
                <a:srgbClr val="CC0000"/>
              </a:buClr>
            </a:pPr>
            <a:r>
              <a:rPr lang="sr-Latn-RS" b="1" dirty="0">
                <a:solidFill>
                  <a:srgbClr val="000000"/>
                </a:solidFill>
              </a:rPr>
              <a:t>Zadatak </a:t>
            </a:r>
            <a:r>
              <a:rPr lang="sr-Latn-RS" b="1" dirty="0" smtClean="0">
                <a:solidFill>
                  <a:srgbClr val="000000"/>
                </a:solidFill>
              </a:rPr>
              <a:t>8</a:t>
            </a:r>
          </a:p>
          <a:p>
            <a:pPr lvl="0" algn="just">
              <a:buClr>
                <a:srgbClr val="CC0000"/>
              </a:buClr>
            </a:pPr>
            <a:r>
              <a:rPr lang="sr-Latn-RS" dirty="0" smtClean="0">
                <a:solidFill>
                  <a:srgbClr val="000000"/>
                </a:solidFill>
              </a:rPr>
              <a:t>Ukoliko je nemoguće osigurati siguran događaj, kako je onda moguće zaključiti ugovor o mešovitom  osiguranju? Dati detaljno objašnjenje.</a:t>
            </a:r>
            <a:endParaRPr lang="sr-Latn-RS" dirty="0">
              <a:solidFill>
                <a:srgbClr val="000000"/>
              </a:solidFill>
            </a:endParaRPr>
          </a:p>
          <a:p>
            <a:endParaRPr lang="sr-Latn-RS" dirty="0" smtClean="0"/>
          </a:p>
          <a:p>
            <a:endParaRPr lang="en-US" dirty="0"/>
          </a:p>
        </p:txBody>
      </p:sp>
    </p:spTree>
    <p:extLst>
      <p:ext uri="{BB962C8B-B14F-4D97-AF65-F5344CB8AC3E}">
        <p14:creationId xmlns:p14="http://schemas.microsoft.com/office/powerpoint/2010/main" xmlns="" val="3509920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1752600"/>
            <a:ext cx="10668000" cy="4380914"/>
          </a:xfrm>
        </p:spPr>
        <p:txBody>
          <a:bodyPr/>
          <a:lstStyle/>
          <a:p>
            <a:r>
              <a:rPr lang="sr-Latn-RS" sz="2800" b="1" dirty="0" smtClean="0"/>
              <a:t>Zadatak 9</a:t>
            </a:r>
            <a:endParaRPr lang="sr-Latn-RS" sz="2800" dirty="0"/>
          </a:p>
          <a:p>
            <a:pPr algn="just"/>
            <a:r>
              <a:rPr lang="sr-Latn-RS" sz="2800" dirty="0" smtClean="0"/>
              <a:t>Osoba</a:t>
            </a:r>
            <a:r>
              <a:rPr lang="sr-Latn-RS" sz="2800" b="1" dirty="0" smtClean="0"/>
              <a:t> </a:t>
            </a:r>
            <a:r>
              <a:rPr lang="sr-Latn-RS" sz="2800" dirty="0" smtClean="0"/>
              <a:t>A razmatra mogućnost osiguranja u slučaju invalidnosti i treba da odabere između polisa koje mu nude dve osiguravajuće kompanije. Iako se u obe ponude plaća do 65 godine za invalidnost koja proističe iz bolesti i doživotno za invalidnost koja je posledica nezgode, trošak jedne skoro je dvostruko veći u odnosu na drugu kompaniju. Upoređenje kojih odredbi biste savetovali osobu A u cilju donošenja adekvatnih zaključaka.</a:t>
            </a:r>
            <a:endParaRPr lang="en-US" sz="2800" b="1" dirty="0"/>
          </a:p>
        </p:txBody>
      </p:sp>
    </p:spTree>
    <p:extLst>
      <p:ext uri="{BB962C8B-B14F-4D97-AF65-F5344CB8AC3E}">
        <p14:creationId xmlns:p14="http://schemas.microsoft.com/office/powerpoint/2010/main" xmlns="" val="4092978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solidFill>
                  <a:srgbClr val="000000"/>
                </a:solidFill>
              </a:rPr>
              <a:t>V</a:t>
            </a:r>
            <a:r>
              <a:rPr lang="sr-Latn-CS" dirty="0">
                <a:solidFill>
                  <a:srgbClr val="000000"/>
                </a:solidFill>
              </a:rPr>
              <a:t>ežbe 11 - X</a:t>
            </a:r>
            <a:r>
              <a:rPr lang="en-US" dirty="0">
                <a:solidFill>
                  <a:srgbClr val="000000"/>
                </a:solidFill>
              </a:rPr>
              <a:t>I </a:t>
            </a:r>
            <a:r>
              <a:rPr lang="en-US" dirty="0" err="1">
                <a:solidFill>
                  <a:srgbClr val="000000"/>
                </a:solidFill>
              </a:rPr>
              <a:t>nedelja</a:t>
            </a:r>
            <a:endParaRPr lang="en-US" dirty="0"/>
          </a:p>
        </p:txBody>
      </p:sp>
      <p:sp>
        <p:nvSpPr>
          <p:cNvPr id="3" name="Content Placeholder 2"/>
          <p:cNvSpPr>
            <a:spLocks noGrp="1"/>
          </p:cNvSpPr>
          <p:nvPr>
            <p:ph idx="1"/>
          </p:nvPr>
        </p:nvSpPr>
        <p:spPr>
          <a:xfrm>
            <a:off x="755651" y="2039814"/>
            <a:ext cx="10668000" cy="3979985"/>
          </a:xfrm>
        </p:spPr>
        <p:txBody>
          <a:bodyPr/>
          <a:lstStyle/>
          <a:p>
            <a:r>
              <a:rPr lang="sr-Latn-RS" b="1" dirty="0" smtClean="0"/>
              <a:t>Zadatak 10</a:t>
            </a:r>
          </a:p>
          <a:p>
            <a:pPr algn="just"/>
            <a:r>
              <a:rPr lang="sr-Latn-RS" dirty="0" smtClean="0"/>
              <a:t>Lice „X“ želi da se osigura u kompaniiji Dunav od posledica delovanja rizika nesrećnog slučaja</a:t>
            </a:r>
          </a:p>
          <a:p>
            <a:pPr algn="just"/>
            <a:r>
              <a:rPr lang="sr-Latn-RS" dirty="0" smtClean="0"/>
              <a:t>Koje uslove lice „X“ mora da ispunjava kako bi se osiguralo u Kompaniji Dunav osiguranje (ili u bilo kojoj drugoj kompaniji)?</a:t>
            </a:r>
          </a:p>
        </p:txBody>
      </p:sp>
    </p:spTree>
    <p:extLst>
      <p:ext uri="{BB962C8B-B14F-4D97-AF65-F5344CB8AC3E}">
        <p14:creationId xmlns:p14="http://schemas.microsoft.com/office/powerpoint/2010/main" xmlns="" val="2886628375"/>
      </p:ext>
    </p:extLst>
  </p:cSld>
  <p:clrMapOvr>
    <a:masterClrMapping/>
  </p:clrMapOvr>
</p:sld>
</file>

<file path=ppt/theme/theme1.xml><?xml version="1.0" encoding="utf-8"?>
<a:theme xmlns:a="http://schemas.openxmlformats.org/drawingml/2006/main" name="Profile">
  <a:themeElements>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fontScheme name="Profile">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Verdana" pitchFamily="34" charset="0"/>
          </a:defRPr>
        </a:defPPr>
      </a:lstStyle>
    </a:lnDef>
  </a:objectDefaults>
  <a:extraClrSchemeLst>
    <a:extraClrScheme>
      <a:clrScheme name="Profile 1">
        <a:dk1>
          <a:srgbClr val="A50021"/>
        </a:dk1>
        <a:lt1>
          <a:srgbClr val="FFFFFF"/>
        </a:lt1>
        <a:dk2>
          <a:srgbClr val="800000"/>
        </a:dk2>
        <a:lt2>
          <a:srgbClr val="FFFFFF"/>
        </a:lt2>
        <a:accent1>
          <a:srgbClr val="FF9900"/>
        </a:accent1>
        <a:accent2>
          <a:srgbClr val="FF3300"/>
        </a:accent2>
        <a:accent3>
          <a:srgbClr val="C0AAAA"/>
        </a:accent3>
        <a:accent4>
          <a:srgbClr val="DADADA"/>
        </a:accent4>
        <a:accent5>
          <a:srgbClr val="FFCAAA"/>
        </a:accent5>
        <a:accent6>
          <a:srgbClr val="E72D00"/>
        </a:accent6>
        <a:hlink>
          <a:srgbClr val="FFFFCC"/>
        </a:hlink>
        <a:folHlink>
          <a:srgbClr val="FFCC99"/>
        </a:folHlink>
      </a:clrScheme>
      <a:clrMap bg1="dk2" tx1="lt1" bg2="dk1" tx2="lt2" accent1="accent1" accent2="accent2" accent3="accent3" accent4="accent4" accent5="accent5" accent6="accent6" hlink="hlink" folHlink="folHlink"/>
    </a:extraClrScheme>
    <a:extraClrScheme>
      <a:clrScheme name="Profile 2">
        <a:dk1>
          <a:srgbClr val="3C001E"/>
        </a:dk1>
        <a:lt1>
          <a:srgbClr val="FFFFFF"/>
        </a:lt1>
        <a:dk2>
          <a:srgbClr val="51072E"/>
        </a:dk2>
        <a:lt2>
          <a:srgbClr val="FFFFFF"/>
        </a:lt2>
        <a:accent1>
          <a:srgbClr val="89A38F"/>
        </a:accent1>
        <a:accent2>
          <a:srgbClr val="666699"/>
        </a:accent2>
        <a:accent3>
          <a:srgbClr val="B3AAAD"/>
        </a:accent3>
        <a:accent4>
          <a:srgbClr val="DADADA"/>
        </a:accent4>
        <a:accent5>
          <a:srgbClr val="C4CEC6"/>
        </a:accent5>
        <a:accent6>
          <a:srgbClr val="5C5C8A"/>
        </a:accent6>
        <a:hlink>
          <a:srgbClr val="808000"/>
        </a:hlink>
        <a:folHlink>
          <a:srgbClr val="666633"/>
        </a:folHlink>
      </a:clrScheme>
      <a:clrMap bg1="dk2" tx1="lt1" bg2="dk1" tx2="lt2" accent1="accent1" accent2="accent2" accent3="accent3" accent4="accent4" accent5="accent5" accent6="accent6" hlink="hlink" folHlink="folHlink"/>
    </a:extraClrScheme>
    <a:extraClrScheme>
      <a:clrScheme name="Profile 3">
        <a:dk1>
          <a:srgbClr val="333333"/>
        </a:dk1>
        <a:lt1>
          <a:srgbClr val="FFFFFF"/>
        </a:lt1>
        <a:dk2>
          <a:srgbClr val="000000"/>
        </a:dk2>
        <a:lt2>
          <a:srgbClr val="FFFFFF"/>
        </a:lt2>
        <a:accent1>
          <a:srgbClr val="3399FF"/>
        </a:accent1>
        <a:accent2>
          <a:srgbClr val="CC0000"/>
        </a:accent2>
        <a:accent3>
          <a:srgbClr val="AAAAAA"/>
        </a:accent3>
        <a:accent4>
          <a:srgbClr val="DADADA"/>
        </a:accent4>
        <a:accent5>
          <a:srgbClr val="ADCAFF"/>
        </a:accent5>
        <a:accent6>
          <a:srgbClr val="B90000"/>
        </a:accent6>
        <a:hlink>
          <a:srgbClr val="666699"/>
        </a:hlink>
        <a:folHlink>
          <a:srgbClr val="6600CC"/>
        </a:folHlink>
      </a:clrScheme>
      <a:clrMap bg1="dk2" tx1="lt1" bg2="dk1" tx2="lt2" accent1="accent1" accent2="accent2" accent3="accent3" accent4="accent4" accent5="accent5" accent6="accent6" hlink="hlink" folHlink="folHlink"/>
    </a:extraClrScheme>
    <a:extraClrScheme>
      <a:clrScheme name="Profile 4">
        <a:dk1>
          <a:srgbClr val="4B3D1B"/>
        </a:dk1>
        <a:lt1>
          <a:srgbClr val="FFFFFF"/>
        </a:lt1>
        <a:dk2>
          <a:srgbClr val="330000"/>
        </a:dk2>
        <a:lt2>
          <a:srgbClr val="FFFFFF"/>
        </a:lt2>
        <a:accent1>
          <a:srgbClr val="CC9900"/>
        </a:accent1>
        <a:accent2>
          <a:srgbClr val="CC6600"/>
        </a:accent2>
        <a:accent3>
          <a:srgbClr val="ADAAAA"/>
        </a:accent3>
        <a:accent4>
          <a:srgbClr val="DADADA"/>
        </a:accent4>
        <a:accent5>
          <a:srgbClr val="E2CAAA"/>
        </a:accent5>
        <a:accent6>
          <a:srgbClr val="B95C00"/>
        </a:accent6>
        <a:hlink>
          <a:srgbClr val="666699"/>
        </a:hlink>
        <a:folHlink>
          <a:srgbClr val="CCCC00"/>
        </a:folHlink>
      </a:clrScheme>
      <a:clrMap bg1="dk2" tx1="lt1" bg2="dk1" tx2="lt2" accent1="accent1" accent2="accent2" accent3="accent3" accent4="accent4" accent5="accent5" accent6="accent6" hlink="hlink" folHlink="folHlink"/>
    </a:extraClrScheme>
    <a:extraClrScheme>
      <a:clrScheme name="Profile 5">
        <a:dk1>
          <a:srgbClr val="006666"/>
        </a:dk1>
        <a:lt1>
          <a:srgbClr val="FFFFFF"/>
        </a:lt1>
        <a:dk2>
          <a:srgbClr val="003366"/>
        </a:dk2>
        <a:lt2>
          <a:srgbClr val="FFFFFF"/>
        </a:lt2>
        <a:accent1>
          <a:srgbClr val="0099CC"/>
        </a:accent1>
        <a:accent2>
          <a:srgbClr val="6666FF"/>
        </a:accent2>
        <a:accent3>
          <a:srgbClr val="AAADB8"/>
        </a:accent3>
        <a:accent4>
          <a:srgbClr val="DADADA"/>
        </a:accent4>
        <a:accent5>
          <a:srgbClr val="AACAE2"/>
        </a:accent5>
        <a:accent6>
          <a:srgbClr val="5C5CE7"/>
        </a:accent6>
        <a:hlink>
          <a:srgbClr val="FFFFCC"/>
        </a:hlink>
        <a:folHlink>
          <a:srgbClr val="FFCC00"/>
        </a:folHlink>
      </a:clrScheme>
      <a:clrMap bg1="dk2" tx1="lt1" bg2="dk1" tx2="lt2" accent1="accent1" accent2="accent2" accent3="accent3" accent4="accent4" accent5="accent5" accent6="accent6" hlink="hlink" folHlink="folHlink"/>
    </a:extraClrScheme>
    <a:extraClrScheme>
      <a:clrScheme name="Profile 6">
        <a:dk1>
          <a:srgbClr val="003366"/>
        </a:dk1>
        <a:lt1>
          <a:srgbClr val="FFFFFF"/>
        </a:lt1>
        <a:dk2>
          <a:srgbClr val="006666"/>
        </a:dk2>
        <a:lt2>
          <a:srgbClr val="FFFFFF"/>
        </a:lt2>
        <a:accent1>
          <a:srgbClr val="6699FF"/>
        </a:accent1>
        <a:accent2>
          <a:srgbClr val="00CCFF"/>
        </a:accent2>
        <a:accent3>
          <a:srgbClr val="AAB8B8"/>
        </a:accent3>
        <a:accent4>
          <a:srgbClr val="DADADA"/>
        </a:accent4>
        <a:accent5>
          <a:srgbClr val="B8CAFF"/>
        </a:accent5>
        <a:accent6>
          <a:srgbClr val="00B9E7"/>
        </a:accent6>
        <a:hlink>
          <a:srgbClr val="FFFFCC"/>
        </a:hlink>
        <a:folHlink>
          <a:srgbClr val="33CCCC"/>
        </a:folHlink>
      </a:clrScheme>
      <a:clrMap bg1="dk2" tx1="lt1" bg2="dk1" tx2="lt2" accent1="accent1" accent2="accent2" accent3="accent3" accent4="accent4" accent5="accent5" accent6="accent6" hlink="hlink" folHlink="folHlink"/>
    </a:extraClrScheme>
    <a:extraClrScheme>
      <a:clrScheme name="Profile 7">
        <a:dk1>
          <a:srgbClr val="000000"/>
        </a:dk1>
        <a:lt1>
          <a:srgbClr val="619CB1"/>
        </a:lt1>
        <a:dk2>
          <a:srgbClr val="FFFFFF"/>
        </a:dk2>
        <a:lt2>
          <a:srgbClr val="4E899E"/>
        </a:lt2>
        <a:accent1>
          <a:srgbClr val="FFCC00"/>
        </a:accent1>
        <a:accent2>
          <a:srgbClr val="B6523E"/>
        </a:accent2>
        <a:accent3>
          <a:srgbClr val="B7CBD5"/>
        </a:accent3>
        <a:accent4>
          <a:srgbClr val="000000"/>
        </a:accent4>
        <a:accent5>
          <a:srgbClr val="FFE2AA"/>
        </a:accent5>
        <a:accent6>
          <a:srgbClr val="A54937"/>
        </a:accent6>
        <a:hlink>
          <a:srgbClr val="99CC00"/>
        </a:hlink>
        <a:folHlink>
          <a:srgbClr val="666699"/>
        </a:folHlink>
      </a:clrScheme>
      <a:clrMap bg1="lt1" tx1="dk1" bg2="lt2" tx2="dk2" accent1="accent1" accent2="accent2" accent3="accent3" accent4="accent4" accent5="accent5" accent6="accent6" hlink="hlink" folHlink="folHlink"/>
    </a:extraClrScheme>
    <a:extraClrScheme>
      <a:clrScheme name="Profile 8">
        <a:dk1>
          <a:srgbClr val="598600"/>
        </a:dk1>
        <a:lt1>
          <a:srgbClr val="FFFFFF"/>
        </a:lt1>
        <a:dk2>
          <a:srgbClr val="336600"/>
        </a:dk2>
        <a:lt2>
          <a:srgbClr val="FFFFFF"/>
        </a:lt2>
        <a:accent1>
          <a:srgbClr val="33CC33"/>
        </a:accent1>
        <a:accent2>
          <a:srgbClr val="99CC00"/>
        </a:accent2>
        <a:accent3>
          <a:srgbClr val="ADB8AA"/>
        </a:accent3>
        <a:accent4>
          <a:srgbClr val="DADADA"/>
        </a:accent4>
        <a:accent5>
          <a:srgbClr val="ADE2AD"/>
        </a:accent5>
        <a:accent6>
          <a:srgbClr val="8AB900"/>
        </a:accent6>
        <a:hlink>
          <a:srgbClr val="FFCC00"/>
        </a:hlink>
        <a:folHlink>
          <a:srgbClr val="FFFF99"/>
        </a:folHlink>
      </a:clrScheme>
      <a:clrMap bg1="dk2" tx1="lt1" bg2="dk1" tx2="lt2" accent1="accent1" accent2="accent2" accent3="accent3" accent4="accent4" accent5="accent5" accent6="accent6" hlink="hlink" folHlink="folHlink"/>
    </a:extraClrScheme>
    <a:extraClrScheme>
      <a:clrScheme name="Profile 9">
        <a:dk1>
          <a:srgbClr val="000000"/>
        </a:dk1>
        <a:lt1>
          <a:srgbClr val="FFFFFF"/>
        </a:lt1>
        <a:dk2>
          <a:srgbClr val="000000"/>
        </a:dk2>
        <a:lt2>
          <a:srgbClr val="DDDDDD"/>
        </a:lt2>
        <a:accent1>
          <a:srgbClr val="A3B2C1"/>
        </a:accent1>
        <a:accent2>
          <a:srgbClr val="CC0000"/>
        </a:accent2>
        <a:accent3>
          <a:srgbClr val="FFFFFF"/>
        </a:accent3>
        <a:accent4>
          <a:srgbClr val="000000"/>
        </a:accent4>
        <a:accent5>
          <a:srgbClr val="CED5DD"/>
        </a:accent5>
        <a:accent6>
          <a:srgbClr val="B90000"/>
        </a:accent6>
        <a:hlink>
          <a:srgbClr val="336699"/>
        </a:hlink>
        <a:folHlink>
          <a:srgbClr val="00336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169</TotalTime>
  <Words>713</Words>
  <Application>Microsoft Office PowerPoint</Application>
  <PresentationFormat>Custom</PresentationFormat>
  <Paragraphs>52</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Profile</vt:lpstr>
      <vt:lpstr>Vežbe 11 - XI nedelja</vt:lpstr>
      <vt:lpstr>Vežbe 11 - XI nedelja</vt:lpstr>
      <vt:lpstr>Vežbe 11 - XI nedelja</vt:lpstr>
      <vt:lpstr>Vežbe 11 - XI nedelja</vt:lpstr>
      <vt:lpstr>Vežbe 11 - XI nedelja</vt:lpstr>
      <vt:lpstr>Vežbe 11 - XI nedelja</vt:lpstr>
      <vt:lpstr>Vežbe 11 - XI nedelja</vt:lpstr>
      <vt:lpstr>Vežbe 11 - XI nedelja</vt:lpstr>
      <vt:lpstr>Vežbe 11 - XI nedelja</vt:lpstr>
      <vt:lpstr>Vežbe 11 - XI nedelja</vt:lpstr>
      <vt:lpstr>Vežbe 11 - XI nedelja</vt:lpstr>
      <vt:lpstr>Vežbe 11 - XI nedelja</vt:lpstr>
    </vt:vector>
  </TitlesOfParts>
  <Company>HP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nedelja</dc:title>
  <dc:creator>Korisnik</dc:creator>
  <cp:lastModifiedBy>Anicici1</cp:lastModifiedBy>
  <cp:revision>21</cp:revision>
  <dcterms:created xsi:type="dcterms:W3CDTF">2018-12-15T16:56:49Z</dcterms:created>
  <dcterms:modified xsi:type="dcterms:W3CDTF">2019-01-27T20:01:33Z</dcterms:modified>
</cp:coreProperties>
</file>